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24_C811B155.xml" ContentType="application/vnd.ms-powerpoint.comments+xml"/>
  <Override PartName="/ppt/notesSlides/notesSlide6.xml" ContentType="application/vnd.openxmlformats-officedocument.presentationml.notesSlide+xml"/>
  <Override PartName="/ppt/comments/modernComment_10D_94FE2135.xml" ContentType="application/vnd.ms-powerpoint.comments+xml"/>
  <Override PartName="/ppt/notesSlides/notesSlide7.xml" ContentType="application/vnd.openxmlformats-officedocument.presentationml.notesSlide+xml"/>
  <Override PartName="/ppt/comments/modernComment_122_85E71E2D.xml" ContentType="application/vnd.ms-powerpoint.comments+xml"/>
  <Override PartName="/ppt/notesSlides/notesSlide8.xml" ContentType="application/vnd.openxmlformats-officedocument.presentationml.notesSlide+xml"/>
  <Override PartName="/ppt/comments/modernComment_111_AFC57465.xml" ContentType="application/vnd.ms-powerpoint.comments+xml"/>
  <Override PartName="/ppt/notesSlides/notesSlide9.xml" ContentType="application/vnd.openxmlformats-officedocument.presentationml.notesSlide+xml"/>
  <Override PartName="/ppt/comments/modernComment_107_F1B39C2F.xml" ContentType="application/vnd.ms-powerpoint.comments+xml"/>
  <Override PartName="/ppt/comments/modernComment_109_2C5E555D.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B_7C8A701D.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57" r:id="rId6"/>
    <p:sldId id="258" r:id="rId7"/>
    <p:sldId id="291" r:id="rId8"/>
    <p:sldId id="292" r:id="rId9"/>
    <p:sldId id="269" r:id="rId10"/>
    <p:sldId id="290" r:id="rId11"/>
    <p:sldId id="273" r:id="rId12"/>
    <p:sldId id="263" r:id="rId13"/>
    <p:sldId id="293" r:id="rId14"/>
    <p:sldId id="265" r:id="rId15"/>
    <p:sldId id="287" r:id="rId16"/>
    <p:sldId id="281" r:id="rId17"/>
    <p:sldId id="289" r:id="rId18"/>
    <p:sldId id="288" r:id="rId19"/>
    <p:sldId id="282" r:id="rId20"/>
    <p:sldId id="283" r:id="rId21"/>
    <p:sldId id="284" r:id="rId22"/>
    <p:sldId id="278" r:id="rId23"/>
    <p:sldId id="279" r:id="rId24"/>
    <p:sldId id="286" r:id="rId25"/>
    <p:sldId id="280" r:id="rId26"/>
    <p:sldId id="2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BBC0CEB8-868E-C98F-4E14-6BBFCD0818EE}" name="Drew Skwiers-Koballa" initials="DS" userId="S::drskwier@microsoft.com::fe2eb8dc-8972-4e55-b6d9-d74de42ab410" providerId="AD"/>
  <p188:author id="{E062A2C1-4F23-9B44-B74F-155881C1327C}" name="Subhojit Basak" initials="SB" userId="S::subasak@microsoft.com::31a6ba56-643c-4dbb-ae4e-925698f2cf5e" providerId="AD"/>
  <p188:author id="{DBE899DD-BA20-EA54-CBD2-19FB1A9F7FB9}" name="Erin Stellato" initials="ES" userId="S::erinstellato@microsoft.com::f725c7ec-b60a-46fc-bdb4-b1607ab66cf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2825"/>
    <a:srgbClr val="212321"/>
    <a:srgbClr val="202220"/>
    <a:srgbClr val="202320"/>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0DCEB-419E-49C7-A2E0-9BB1FEC83AD9}" v="4667" dt="2023-10-03T09:59:56.857"/>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74" autoAdjust="0"/>
  </p:normalViewPr>
  <p:slideViewPr>
    <p:cSldViewPr snapToGrid="0">
      <p:cViewPr varScale="1">
        <p:scale>
          <a:sx n="96" d="100"/>
          <a:sy n="96" d="100"/>
        </p:scale>
        <p:origin x="363" y="5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ew Skwiers-Koballa" userId="S::drskwier@microsoft.com::fe2eb8dc-8972-4e55-b6d9-d74de42ab410" providerId="AD" clId="Web-{E40C4ADF-6602-4AC2-8632-08081A7B630B}"/>
    <pc:docChg chg="mod modSld">
      <pc:chgData name="Drew Skwiers-Koballa" userId="S::drskwier@microsoft.com::fe2eb8dc-8972-4e55-b6d9-d74de42ab410" providerId="AD" clId="Web-{E40C4ADF-6602-4AC2-8632-08081A7B630B}" dt="2023-09-26T19:06:44.719" v="9"/>
      <pc:docMkLst>
        <pc:docMk/>
      </pc:docMkLst>
      <pc:sldChg chg="addCm modCm">
        <pc:chgData name="Drew Skwiers-Koballa" userId="S::drskwier@microsoft.com::fe2eb8dc-8972-4e55-b6d9-d74de42ab410" providerId="AD" clId="Web-{E40C4ADF-6602-4AC2-8632-08081A7B630B}" dt="2023-09-26T19:06:44.719" v="9"/>
        <pc:sldMkLst>
          <pc:docMk/>
          <pc:sldMk cId="2586058810" sldId="256"/>
        </pc:sldMkLst>
        <pc:extLst>
          <p:ext xmlns:p="http://schemas.openxmlformats.org/presentationml/2006/main" uri="{D6D511B9-2390-475A-947B-AFAB55BFBCF1}">
            <pc226:cmChg xmlns:pc226="http://schemas.microsoft.com/office/powerpoint/2022/06/main/command" chg="add mod">
              <pc226:chgData name="Drew Skwiers-Koballa" userId="S::drskwier@microsoft.com::fe2eb8dc-8972-4e55-b6d9-d74de42ab410" providerId="AD" clId="Web-{E40C4ADF-6602-4AC2-8632-08081A7B630B}" dt="2023-09-26T19:06:44.719" v="9"/>
              <pc2:cmMkLst xmlns:pc2="http://schemas.microsoft.com/office/powerpoint/2019/9/main/command">
                <pc:docMk/>
                <pc:sldMk cId="2586058810" sldId="256"/>
                <pc2:cmMk id="{D27582A6-8FA5-4CBD-BB23-1034CA8DC79D}"/>
              </pc2:cmMkLst>
              <pc226:cmRplyChg chg="add">
                <pc226:chgData name="Drew Skwiers-Koballa" userId="S::drskwier@microsoft.com::fe2eb8dc-8972-4e55-b6d9-d74de42ab410" providerId="AD" clId="Web-{E40C4ADF-6602-4AC2-8632-08081A7B630B}" dt="2023-09-26T19:06:39.234" v="8"/>
                <pc2:cmRplyMkLst xmlns:pc2="http://schemas.microsoft.com/office/powerpoint/2019/9/main/command">
                  <pc:docMk/>
                  <pc:sldMk cId="2586058810" sldId="256"/>
                  <pc2:cmMk id="{D27582A6-8FA5-4CBD-BB23-1034CA8DC79D}"/>
                  <pc2:cmRplyMk id="{F2FAFD93-042D-481C-A9F2-4896BE0FD966}"/>
                </pc2:cmRplyMkLst>
              </pc226:cmRplyChg>
            </pc226:cmChg>
          </p:ext>
        </pc:extLst>
      </pc:sldChg>
      <pc:sldChg chg="addCm">
        <pc:chgData name="Drew Skwiers-Koballa" userId="S::drskwier@microsoft.com::fe2eb8dc-8972-4e55-b6d9-d74de42ab410" providerId="AD" clId="Web-{E40C4ADF-6602-4AC2-8632-08081A7B630B}" dt="2023-09-26T18:32:20.143" v="4"/>
        <pc:sldMkLst>
          <pc:docMk/>
          <pc:sldMk cId="1713219598" sldId="257"/>
        </pc:sldMkLst>
        <pc:extLst>
          <p:ext xmlns:p="http://schemas.openxmlformats.org/presentationml/2006/main" uri="{D6D511B9-2390-475A-947B-AFAB55BFBCF1}">
            <pc226:cmChg xmlns:pc226="http://schemas.microsoft.com/office/powerpoint/2022/06/main/command" chg="add">
              <pc226:chgData name="Drew Skwiers-Koballa" userId="S::drskwier@microsoft.com::fe2eb8dc-8972-4e55-b6d9-d74de42ab410" providerId="AD" clId="Web-{E40C4ADF-6602-4AC2-8632-08081A7B630B}" dt="2023-09-26T18:32:20.143" v="4"/>
              <pc2:cmMkLst xmlns:pc2="http://schemas.microsoft.com/office/powerpoint/2019/9/main/command">
                <pc:docMk/>
                <pc:sldMk cId="1713219598" sldId="257"/>
                <pc2:cmMk id="{B898FCC6-5ACB-4B9A-911F-5EECC7D121DB}"/>
              </pc2:cmMkLst>
            </pc226:cmChg>
          </p:ext>
        </pc:extLst>
      </pc:sldChg>
      <pc:sldChg chg="addCm">
        <pc:chgData name="Drew Skwiers-Koballa" userId="S::drskwier@microsoft.com::fe2eb8dc-8972-4e55-b6d9-d74de42ab410" providerId="AD" clId="Web-{E40C4ADF-6602-4AC2-8632-08081A7B630B}" dt="2023-09-26T18:29:32.006" v="2"/>
        <pc:sldMkLst>
          <pc:docMk/>
          <pc:sldMk cId="3571516367" sldId="258"/>
        </pc:sldMkLst>
        <pc:extLst>
          <p:ext xmlns:p="http://schemas.openxmlformats.org/presentationml/2006/main" uri="{D6D511B9-2390-475A-947B-AFAB55BFBCF1}">
            <pc226:cmChg xmlns:pc226="http://schemas.microsoft.com/office/powerpoint/2022/06/main/command" chg="add">
              <pc226:chgData name="Drew Skwiers-Koballa" userId="S::drskwier@microsoft.com::fe2eb8dc-8972-4e55-b6d9-d74de42ab410" providerId="AD" clId="Web-{E40C4ADF-6602-4AC2-8632-08081A7B630B}" dt="2023-09-26T18:29:32.006" v="2"/>
              <pc2:cmMkLst xmlns:pc2="http://schemas.microsoft.com/office/powerpoint/2019/9/main/command">
                <pc:docMk/>
                <pc:sldMk cId="3571516367" sldId="258"/>
                <pc2:cmMk id="{B78EE0CA-DD1F-4A70-96FA-ADBD03A5BAE0}"/>
              </pc2:cmMkLst>
            </pc226:cmChg>
          </p:ext>
        </pc:extLst>
      </pc:sldChg>
      <pc:sldChg chg="modSp addCm">
        <pc:chgData name="Drew Skwiers-Koballa" userId="S::drskwier@microsoft.com::fe2eb8dc-8972-4e55-b6d9-d74de42ab410" providerId="AD" clId="Web-{E40C4ADF-6602-4AC2-8632-08081A7B630B}" dt="2023-09-26T18:34:55.060" v="6"/>
        <pc:sldMkLst>
          <pc:docMk/>
          <pc:sldMk cId="2499682613" sldId="269"/>
        </pc:sldMkLst>
        <pc:spChg chg="mod">
          <ac:chgData name="Drew Skwiers-Koballa" userId="S::drskwier@microsoft.com::fe2eb8dc-8972-4e55-b6d9-d74de42ab410" providerId="AD" clId="Web-{E40C4ADF-6602-4AC2-8632-08081A7B630B}" dt="2023-09-26T18:34:34.230" v="5" actId="1076"/>
          <ac:spMkLst>
            <pc:docMk/>
            <pc:sldMk cId="2499682613" sldId="269"/>
            <ac:spMk id="5" creationId="{6DCD5B20-A50B-63A4-325D-A461397E7488}"/>
          </ac:spMkLst>
        </pc:spChg>
        <pc:extLst>
          <p:ext xmlns:p="http://schemas.openxmlformats.org/presentationml/2006/main" uri="{D6D511B9-2390-475A-947B-AFAB55BFBCF1}">
            <pc226:cmChg xmlns:pc226="http://schemas.microsoft.com/office/powerpoint/2022/06/main/command" chg="add">
              <pc226:chgData name="Drew Skwiers-Koballa" userId="S::drskwier@microsoft.com::fe2eb8dc-8972-4e55-b6d9-d74de42ab410" providerId="AD" clId="Web-{E40C4ADF-6602-4AC2-8632-08081A7B630B}" dt="2023-09-26T18:34:55.060" v="6"/>
              <pc2:cmMkLst xmlns:pc2="http://schemas.microsoft.com/office/powerpoint/2019/9/main/command">
                <pc:docMk/>
                <pc:sldMk cId="2499682613" sldId="269"/>
                <pc2:cmMk id="{7472B849-1C2D-470A-90D3-79C4AC1BB0C6}"/>
              </pc2:cmMkLst>
            </pc226:cmChg>
          </p:ext>
        </pc:extLst>
      </pc:sldChg>
      <pc:sldChg chg="addCm">
        <pc:chgData name="Drew Skwiers-Koballa" userId="S::drskwier@microsoft.com::fe2eb8dc-8972-4e55-b6d9-d74de42ab410" providerId="AD" clId="Web-{E40C4ADF-6602-4AC2-8632-08081A7B630B}" dt="2023-09-26T18:28:47.675" v="1"/>
        <pc:sldMkLst>
          <pc:docMk/>
          <pc:sldMk cId="2948953189" sldId="273"/>
        </pc:sldMkLst>
        <pc:extLst>
          <p:ext xmlns:p="http://schemas.openxmlformats.org/presentationml/2006/main" uri="{D6D511B9-2390-475A-947B-AFAB55BFBCF1}">
            <pc226:cmChg xmlns:pc226="http://schemas.microsoft.com/office/powerpoint/2022/06/main/command" chg="add">
              <pc226:chgData name="Drew Skwiers-Koballa" userId="S::drskwier@microsoft.com::fe2eb8dc-8972-4e55-b6d9-d74de42ab410" providerId="AD" clId="Web-{E40C4ADF-6602-4AC2-8632-08081A7B630B}" dt="2023-09-26T18:28:47.675" v="1"/>
              <pc2:cmMkLst xmlns:pc2="http://schemas.microsoft.com/office/powerpoint/2019/9/main/command">
                <pc:docMk/>
                <pc:sldMk cId="2948953189" sldId="273"/>
                <pc2:cmMk id="{7CF9B37E-E44F-4A49-B92D-7517DA1ABD7F}"/>
              </pc2:cmMkLst>
            </pc226:cmChg>
          </p:ext>
        </pc:extLst>
      </pc:sldChg>
      <pc:sldChg chg="addCm">
        <pc:chgData name="Drew Skwiers-Koballa" userId="S::drskwier@microsoft.com::fe2eb8dc-8972-4e55-b6d9-d74de42ab410" providerId="AD" clId="Web-{E40C4ADF-6602-4AC2-8632-08081A7B630B}" dt="2023-09-26T18:35:19.046" v="7"/>
        <pc:sldMkLst>
          <pc:docMk/>
          <pc:sldMk cId="2246516269" sldId="290"/>
        </pc:sldMkLst>
        <pc:extLst>
          <p:ext xmlns:p="http://schemas.openxmlformats.org/presentationml/2006/main" uri="{D6D511B9-2390-475A-947B-AFAB55BFBCF1}">
            <pc226:cmChg xmlns:pc226="http://schemas.microsoft.com/office/powerpoint/2022/06/main/command" chg="add">
              <pc226:chgData name="Drew Skwiers-Koballa" userId="S::drskwier@microsoft.com::fe2eb8dc-8972-4e55-b6d9-d74de42ab410" providerId="AD" clId="Web-{E40C4ADF-6602-4AC2-8632-08081A7B630B}" dt="2023-09-26T18:35:19.046" v="7"/>
              <pc2:cmMkLst xmlns:pc2="http://schemas.microsoft.com/office/powerpoint/2019/9/main/command">
                <pc:docMk/>
                <pc:sldMk cId="2246516269" sldId="290"/>
                <pc2:cmMk id="{6BD1E6FC-8925-40E8-8CC4-80EEECA99B35}"/>
              </pc2:cmMkLst>
            </pc226:cmChg>
          </p:ext>
        </pc:extLst>
      </pc:sldChg>
    </pc:docChg>
  </pc:docChgLst>
  <pc:docChgLst>
    <pc:chgData name="Subhojit Basak" userId="31a6ba56-643c-4dbb-ae4e-925698f2cf5e" providerId="ADAL" clId="{02D0DCEB-419E-49C7-A2E0-9BB1FEC83AD9}"/>
    <pc:docChg chg="undo custSel addSld delSld modSld sldOrd">
      <pc:chgData name="Subhojit Basak" userId="31a6ba56-643c-4dbb-ae4e-925698f2cf5e" providerId="ADAL" clId="{02D0DCEB-419E-49C7-A2E0-9BB1FEC83AD9}" dt="2023-10-03T10:00:00.778" v="6719" actId="478"/>
      <pc:docMkLst>
        <pc:docMk/>
      </pc:docMkLst>
      <pc:sldChg chg="addSp delSp modSp mod modTransition delCm modNotesTx">
        <pc:chgData name="Subhojit Basak" userId="31a6ba56-643c-4dbb-ae4e-925698f2cf5e" providerId="ADAL" clId="{02D0DCEB-419E-49C7-A2E0-9BB1FEC83AD9}" dt="2023-09-29T09:58:04.473" v="6685" actId="478"/>
        <pc:sldMkLst>
          <pc:docMk/>
          <pc:sldMk cId="2586058810" sldId="256"/>
        </pc:sldMkLst>
        <pc:picChg chg="add del mod">
          <ac:chgData name="Subhojit Basak" userId="31a6ba56-643c-4dbb-ae4e-925698f2cf5e" providerId="ADAL" clId="{02D0DCEB-419E-49C7-A2E0-9BB1FEC83AD9}" dt="2023-09-29T09:58:04.473" v="6685" actId="478"/>
          <ac:picMkLst>
            <pc:docMk/>
            <pc:sldMk cId="2586058810" sldId="256"/>
            <ac:picMk id="5" creationId="{E38C1082-2DEB-3925-7EB5-E1D5E60C36F7}"/>
          </ac:picMkLst>
        </pc:picChg>
        <pc:picChg chg="add del mod">
          <ac:chgData name="Subhojit Basak" userId="31a6ba56-643c-4dbb-ae4e-925698f2cf5e" providerId="ADAL" clId="{02D0DCEB-419E-49C7-A2E0-9BB1FEC83AD9}" dt="2023-09-26T11:48:34.497" v="3666" actId="478"/>
          <ac:picMkLst>
            <pc:docMk/>
            <pc:sldMk cId="2586058810" sldId="256"/>
            <ac:picMk id="10242" creationId="{377DA4C1-D433-8D3D-E71D-E99DF5DB4721}"/>
          </ac:picMkLst>
        </pc:picChg>
        <pc:picChg chg="add del">
          <ac:chgData name="Subhojit Basak" userId="31a6ba56-643c-4dbb-ae4e-925698f2cf5e" providerId="ADAL" clId="{02D0DCEB-419E-49C7-A2E0-9BB1FEC83AD9}" dt="2023-09-26T11:48:47.573" v="3668" actId="478"/>
          <ac:picMkLst>
            <pc:docMk/>
            <pc:sldMk cId="2586058810" sldId="256"/>
            <ac:picMk id="10244" creationId="{0D6D217B-645E-23E3-F680-F8B75067DC67}"/>
          </ac:picMkLst>
        </pc:picChg>
        <pc:extLst>
          <p:ext xmlns:p="http://schemas.openxmlformats.org/presentationml/2006/main" uri="{D6D511B9-2390-475A-947B-AFAB55BFBCF1}">
            <pc226:cmChg xmlns:pc226="http://schemas.microsoft.com/office/powerpoint/2022/06/main/command" chg="del">
              <pc226:chgData name="Subhojit Basak" userId="31a6ba56-643c-4dbb-ae4e-925698f2cf5e" providerId="ADAL" clId="{02D0DCEB-419E-49C7-A2E0-9BB1FEC83AD9}" dt="2023-09-27T17:55:52.474" v="6657"/>
              <pc2:cmMkLst xmlns:pc2="http://schemas.microsoft.com/office/powerpoint/2019/9/main/command">
                <pc:docMk/>
                <pc:sldMk cId="2586058810" sldId="256"/>
                <pc2:cmMk id="{D27582A6-8FA5-4CBD-BB23-1034CA8DC79D}"/>
              </pc2:cmMkLst>
            </pc226:cmChg>
          </p:ext>
        </pc:extLst>
      </pc:sldChg>
      <pc:sldChg chg="addSp delSp modSp mod modTransition delCm modNotesTx">
        <pc:chgData name="Subhojit Basak" userId="31a6ba56-643c-4dbb-ae4e-925698f2cf5e" providerId="ADAL" clId="{02D0DCEB-419E-49C7-A2E0-9BB1FEC83AD9}" dt="2023-09-29T09:58:08.804" v="6686" actId="478"/>
        <pc:sldMkLst>
          <pc:docMk/>
          <pc:sldMk cId="1713219598" sldId="257"/>
        </pc:sldMkLst>
        <pc:spChg chg="mod">
          <ac:chgData name="Subhojit Basak" userId="31a6ba56-643c-4dbb-ae4e-925698f2cf5e" providerId="ADAL" clId="{02D0DCEB-419E-49C7-A2E0-9BB1FEC83AD9}" dt="2023-09-27T10:54:58.657" v="3757" actId="403"/>
          <ac:spMkLst>
            <pc:docMk/>
            <pc:sldMk cId="1713219598" sldId="257"/>
            <ac:spMk id="2" creationId="{1BEF5859-10C9-4588-9727-B9362E26C29D}"/>
          </ac:spMkLst>
        </pc:spChg>
        <pc:spChg chg="mod">
          <ac:chgData name="Subhojit Basak" userId="31a6ba56-643c-4dbb-ae4e-925698f2cf5e" providerId="ADAL" clId="{02D0DCEB-419E-49C7-A2E0-9BB1FEC83AD9}" dt="2023-09-27T11:00:47.819" v="3790" actId="27636"/>
          <ac:spMkLst>
            <pc:docMk/>
            <pc:sldMk cId="1713219598" sldId="257"/>
            <ac:spMk id="3" creationId="{5671D7E5-EF66-4BCD-8DAA-E9061157F0BE}"/>
          </ac:spMkLst>
        </pc:spChg>
        <pc:picChg chg="add del mod">
          <ac:chgData name="Subhojit Basak" userId="31a6ba56-643c-4dbb-ae4e-925698f2cf5e" providerId="ADAL" clId="{02D0DCEB-419E-49C7-A2E0-9BB1FEC83AD9}" dt="2023-09-29T09:58:08.804" v="6686" actId="478"/>
          <ac:picMkLst>
            <pc:docMk/>
            <pc:sldMk cId="1713219598" sldId="257"/>
            <ac:picMk id="3074" creationId="{32B3DBE9-F80D-AC00-8A67-4E1B7E567CAF}"/>
          </ac:picMkLst>
        </pc:picChg>
        <pc:extLst>
          <p:ext xmlns:p="http://schemas.openxmlformats.org/presentationml/2006/main" uri="{D6D511B9-2390-475A-947B-AFAB55BFBCF1}">
            <pc226:cmChg xmlns:pc226="http://schemas.microsoft.com/office/powerpoint/2022/06/main/command" chg="del">
              <pc226:chgData name="Subhojit Basak" userId="31a6ba56-643c-4dbb-ae4e-925698f2cf5e" providerId="ADAL" clId="{02D0DCEB-419E-49C7-A2E0-9BB1FEC83AD9}" dt="2023-09-27T17:56:00.235" v="6658"/>
              <pc2:cmMkLst xmlns:pc2="http://schemas.microsoft.com/office/powerpoint/2019/9/main/command">
                <pc:docMk/>
                <pc:sldMk cId="1713219598" sldId="257"/>
                <pc2:cmMk id="{B898FCC6-5ACB-4B9A-911F-5EECC7D121DB}"/>
              </pc2:cmMkLst>
            </pc226:cmChg>
          </p:ext>
        </pc:extLst>
      </pc:sldChg>
      <pc:sldChg chg="addSp delSp modSp mod modTransition delAnim modAnim delCm modNotesTx">
        <pc:chgData name="Subhojit Basak" userId="31a6ba56-643c-4dbb-ae4e-925698f2cf5e" providerId="ADAL" clId="{02D0DCEB-419E-49C7-A2E0-9BB1FEC83AD9}" dt="2023-10-03T10:00:00.778" v="6719" actId="478"/>
        <pc:sldMkLst>
          <pc:docMk/>
          <pc:sldMk cId="3571516367" sldId="258"/>
        </pc:sldMkLst>
        <pc:spChg chg="mod">
          <ac:chgData name="Subhojit Basak" userId="31a6ba56-643c-4dbb-ae4e-925698f2cf5e" providerId="ADAL" clId="{02D0DCEB-419E-49C7-A2E0-9BB1FEC83AD9}" dt="2023-09-27T10:55:07.554" v="3758" actId="403"/>
          <ac:spMkLst>
            <pc:docMk/>
            <pc:sldMk cId="3571516367" sldId="258"/>
            <ac:spMk id="2" creationId="{0A32731C-311B-46F7-A865-6C3AF6B09A47}"/>
          </ac:spMkLst>
        </pc:spChg>
        <pc:spChg chg="mod">
          <ac:chgData name="Subhojit Basak" userId="31a6ba56-643c-4dbb-ae4e-925698f2cf5e" providerId="ADAL" clId="{02D0DCEB-419E-49C7-A2E0-9BB1FEC83AD9}" dt="2023-09-27T11:30:51.321" v="4137" actId="27636"/>
          <ac:spMkLst>
            <pc:docMk/>
            <pc:sldMk cId="3571516367" sldId="258"/>
            <ac:spMk id="3" creationId="{9D5232F9-FD00-464A-9F17-619C91AEF8F3}"/>
          </ac:spMkLst>
        </pc:spChg>
        <pc:spChg chg="add del mod">
          <ac:chgData name="Subhojit Basak" userId="31a6ba56-643c-4dbb-ae4e-925698f2cf5e" providerId="ADAL" clId="{02D0DCEB-419E-49C7-A2E0-9BB1FEC83AD9}" dt="2023-10-03T10:00:00.778" v="6719" actId="478"/>
          <ac:spMkLst>
            <pc:docMk/>
            <pc:sldMk cId="3571516367" sldId="258"/>
            <ac:spMk id="7" creationId="{A67B52A2-BBEE-E3FB-065A-0AA7356B47C4}"/>
          </ac:spMkLst>
        </pc:spChg>
        <pc:spChg chg="add del mod">
          <ac:chgData name="Subhojit Basak" userId="31a6ba56-643c-4dbb-ae4e-925698f2cf5e" providerId="ADAL" clId="{02D0DCEB-419E-49C7-A2E0-9BB1FEC83AD9}" dt="2023-09-25T19:30:31.282" v="2655" actId="478"/>
          <ac:spMkLst>
            <pc:docMk/>
            <pc:sldMk cId="3571516367" sldId="258"/>
            <ac:spMk id="10" creationId="{953AEF23-4CD7-2368-8BAB-7934FF4CD2D4}"/>
          </ac:spMkLst>
        </pc:spChg>
        <pc:spChg chg="add del mod">
          <ac:chgData name="Subhojit Basak" userId="31a6ba56-643c-4dbb-ae4e-925698f2cf5e" providerId="ADAL" clId="{02D0DCEB-419E-49C7-A2E0-9BB1FEC83AD9}" dt="2023-09-27T18:12:10.964" v="6667" actId="478"/>
          <ac:spMkLst>
            <pc:docMk/>
            <pc:sldMk cId="3571516367" sldId="258"/>
            <ac:spMk id="11" creationId="{CFA5C163-D212-6BC6-7D15-78CA328D3F6D}"/>
          </ac:spMkLst>
        </pc:spChg>
        <pc:picChg chg="add mod">
          <ac:chgData name="Subhojit Basak" userId="31a6ba56-643c-4dbb-ae4e-925698f2cf5e" providerId="ADAL" clId="{02D0DCEB-419E-49C7-A2E0-9BB1FEC83AD9}" dt="2023-09-27T12:07:58.904" v="4159" actId="1076"/>
          <ac:picMkLst>
            <pc:docMk/>
            <pc:sldMk cId="3571516367" sldId="258"/>
            <ac:picMk id="8" creationId="{44C5893C-A05F-683A-A225-8EFDD43D03BE}"/>
          </ac:picMkLst>
        </pc:picChg>
        <pc:picChg chg="add del mod">
          <ac:chgData name="Subhojit Basak" userId="31a6ba56-643c-4dbb-ae4e-925698f2cf5e" providerId="ADAL" clId="{02D0DCEB-419E-49C7-A2E0-9BB1FEC83AD9}" dt="2023-09-27T18:12:06.689" v="6665" actId="478"/>
          <ac:picMkLst>
            <pc:docMk/>
            <pc:sldMk cId="3571516367" sldId="258"/>
            <ac:picMk id="9" creationId="{43B74BFF-7237-B143-AF5D-13FE2ED79269}"/>
          </ac:picMkLst>
        </pc:picChg>
        <pc:picChg chg="add mod">
          <ac:chgData name="Subhojit Basak" userId="31a6ba56-643c-4dbb-ae4e-925698f2cf5e" providerId="ADAL" clId="{02D0DCEB-419E-49C7-A2E0-9BB1FEC83AD9}" dt="2023-09-27T15:52:42.498" v="4350" actId="1076"/>
          <ac:picMkLst>
            <pc:docMk/>
            <pc:sldMk cId="3571516367" sldId="258"/>
            <ac:picMk id="12" creationId="{D8FAFDF2-C0E5-2735-E141-9FA79A53044E}"/>
          </ac:picMkLst>
        </pc:picChg>
        <pc:picChg chg="add del mod">
          <ac:chgData name="Subhojit Basak" userId="31a6ba56-643c-4dbb-ae4e-925698f2cf5e" providerId="ADAL" clId="{02D0DCEB-419E-49C7-A2E0-9BB1FEC83AD9}" dt="2023-09-29T09:58:14.683" v="6687" actId="478"/>
          <ac:picMkLst>
            <pc:docMk/>
            <pc:sldMk cId="3571516367" sldId="258"/>
            <ac:picMk id="13" creationId="{7519FF43-7B8A-D444-F65B-232C3DA00CDE}"/>
          </ac:picMkLst>
        </pc:picChg>
        <pc:picChg chg="add del mod">
          <ac:chgData name="Subhojit Basak" userId="31a6ba56-643c-4dbb-ae4e-925698f2cf5e" providerId="ADAL" clId="{02D0DCEB-419E-49C7-A2E0-9BB1FEC83AD9}" dt="2023-10-03T09:59:52.978" v="6717" actId="478"/>
          <ac:picMkLst>
            <pc:docMk/>
            <pc:sldMk cId="3571516367" sldId="258"/>
            <ac:picMk id="1026" creationId="{2BD19507-5CC5-D725-E199-4187B1CD202D}"/>
          </ac:picMkLst>
        </pc:picChg>
        <pc:picChg chg="add del mod">
          <ac:chgData name="Subhojit Basak" userId="31a6ba56-643c-4dbb-ae4e-925698f2cf5e" providerId="ADAL" clId="{02D0DCEB-419E-49C7-A2E0-9BB1FEC83AD9}" dt="2023-09-27T17:15:29.419" v="6604"/>
          <ac:picMkLst>
            <pc:docMk/>
            <pc:sldMk cId="3571516367" sldId="258"/>
            <ac:picMk id="1028" creationId="{0445020D-08FB-F38B-82DC-BA2096C1CB5A}"/>
          </ac:picMkLst>
        </pc:picChg>
        <pc:picChg chg="add del">
          <ac:chgData name="Subhojit Basak" userId="31a6ba56-643c-4dbb-ae4e-925698f2cf5e" providerId="ADAL" clId="{02D0DCEB-419E-49C7-A2E0-9BB1FEC83AD9}" dt="2023-08-02T12:26:37.154" v="226" actId="478"/>
          <ac:picMkLst>
            <pc:docMk/>
            <pc:sldMk cId="3571516367" sldId="258"/>
            <ac:picMk id="1028" creationId="{9D7D81DB-1E44-0695-F64A-2D2F1879AE11}"/>
          </ac:picMkLst>
        </pc:picChg>
        <pc:picChg chg="add del mod">
          <ac:chgData name="Subhojit Basak" userId="31a6ba56-643c-4dbb-ae4e-925698f2cf5e" providerId="ADAL" clId="{02D0DCEB-419E-49C7-A2E0-9BB1FEC83AD9}" dt="2023-10-03T09:59:52.978" v="6717" actId="478"/>
          <ac:picMkLst>
            <pc:docMk/>
            <pc:sldMk cId="3571516367" sldId="258"/>
            <ac:picMk id="1030" creationId="{E130CB20-E5D6-1DCC-39D8-4845076A645F}"/>
          </ac:picMkLst>
        </pc:picChg>
        <pc:picChg chg="add del mod">
          <ac:chgData name="Subhojit Basak" userId="31a6ba56-643c-4dbb-ae4e-925698f2cf5e" providerId="ADAL" clId="{02D0DCEB-419E-49C7-A2E0-9BB1FEC83AD9}" dt="2023-10-03T09:59:52.978" v="6717" actId="478"/>
          <ac:picMkLst>
            <pc:docMk/>
            <pc:sldMk cId="3571516367" sldId="258"/>
            <ac:picMk id="1032" creationId="{6C698462-EA4D-6F0C-A9BA-37F5429D7CB4}"/>
          </ac:picMkLst>
        </pc:picChg>
        <pc:picChg chg="add del mod">
          <ac:chgData name="Subhojit Basak" userId="31a6ba56-643c-4dbb-ae4e-925698f2cf5e" providerId="ADAL" clId="{02D0DCEB-419E-49C7-A2E0-9BB1FEC83AD9}" dt="2023-10-03T09:59:52.978" v="6717" actId="478"/>
          <ac:picMkLst>
            <pc:docMk/>
            <pc:sldMk cId="3571516367" sldId="258"/>
            <ac:picMk id="1034" creationId="{A184BE97-1169-DC80-6064-44058041E3B4}"/>
          </ac:picMkLst>
        </pc:picChg>
        <pc:picChg chg="add del mod">
          <ac:chgData name="Subhojit Basak" userId="31a6ba56-643c-4dbb-ae4e-925698f2cf5e" providerId="ADAL" clId="{02D0DCEB-419E-49C7-A2E0-9BB1FEC83AD9}" dt="2023-10-03T09:59:52.978" v="6717" actId="478"/>
          <ac:picMkLst>
            <pc:docMk/>
            <pc:sldMk cId="3571516367" sldId="258"/>
            <ac:picMk id="1036" creationId="{82E8B5C8-298E-5820-D80E-D1EA935DBC36}"/>
          </ac:picMkLst>
        </pc:picChg>
        <pc:picChg chg="add del mod">
          <ac:chgData name="Subhojit Basak" userId="31a6ba56-643c-4dbb-ae4e-925698f2cf5e" providerId="ADAL" clId="{02D0DCEB-419E-49C7-A2E0-9BB1FEC83AD9}" dt="2023-10-03T09:59:52.978" v="6717" actId="478"/>
          <ac:picMkLst>
            <pc:docMk/>
            <pc:sldMk cId="3571516367" sldId="258"/>
            <ac:picMk id="1038" creationId="{1CB9F999-6FEB-ABD9-0037-2085DE511884}"/>
          </ac:picMkLst>
        </pc:picChg>
        <pc:picChg chg="add del mod">
          <ac:chgData name="Subhojit Basak" userId="31a6ba56-643c-4dbb-ae4e-925698f2cf5e" providerId="ADAL" clId="{02D0DCEB-419E-49C7-A2E0-9BB1FEC83AD9}" dt="2023-10-03T09:59:52.978" v="6717" actId="478"/>
          <ac:picMkLst>
            <pc:docMk/>
            <pc:sldMk cId="3571516367" sldId="258"/>
            <ac:picMk id="1040" creationId="{D70B78E3-BCDD-0E94-40E3-57731C035D96}"/>
          </ac:picMkLst>
        </pc:picChg>
        <pc:picChg chg="add del mod">
          <ac:chgData name="Subhojit Basak" userId="31a6ba56-643c-4dbb-ae4e-925698f2cf5e" providerId="ADAL" clId="{02D0DCEB-419E-49C7-A2E0-9BB1FEC83AD9}" dt="2023-10-03T09:59:52.978" v="6717" actId="478"/>
          <ac:picMkLst>
            <pc:docMk/>
            <pc:sldMk cId="3571516367" sldId="258"/>
            <ac:picMk id="1042" creationId="{551F48E5-629A-9FBD-DC2E-DAD04A33420E}"/>
          </ac:picMkLst>
        </pc:picChg>
        <pc:picChg chg="add mod">
          <ac:chgData name="Subhojit Basak" userId="31a6ba56-643c-4dbb-ae4e-925698f2cf5e" providerId="ADAL" clId="{02D0DCEB-419E-49C7-A2E0-9BB1FEC83AD9}" dt="2023-08-02T13:13:42.715" v="354" actId="166"/>
          <ac:picMkLst>
            <pc:docMk/>
            <pc:sldMk cId="3571516367" sldId="258"/>
            <ac:picMk id="1044" creationId="{EDF5F52E-999B-5BFD-AB74-7EEAE150DDA7}"/>
          </ac:picMkLst>
        </pc:picChg>
        <pc:picChg chg="add del mod">
          <ac:chgData name="Subhojit Basak" userId="31a6ba56-643c-4dbb-ae4e-925698f2cf5e" providerId="ADAL" clId="{02D0DCEB-419E-49C7-A2E0-9BB1FEC83AD9}" dt="2023-10-03T09:59:52.978" v="6717" actId="478"/>
          <ac:picMkLst>
            <pc:docMk/>
            <pc:sldMk cId="3571516367" sldId="258"/>
            <ac:picMk id="1046" creationId="{1B4754A2-9082-3A99-0981-7795BE31E8B0}"/>
          </ac:picMkLst>
        </pc:picChg>
        <pc:picChg chg="add del mod">
          <ac:chgData name="Subhojit Basak" userId="31a6ba56-643c-4dbb-ae4e-925698f2cf5e" providerId="ADAL" clId="{02D0DCEB-419E-49C7-A2E0-9BB1FEC83AD9}" dt="2023-10-03T09:59:52.978" v="6717" actId="478"/>
          <ac:picMkLst>
            <pc:docMk/>
            <pc:sldMk cId="3571516367" sldId="258"/>
            <ac:picMk id="1048" creationId="{B06F24F2-7FAC-C81D-FF6A-BE9ED2685CE6}"/>
          </ac:picMkLst>
        </pc:picChg>
        <pc:picChg chg="add del mod">
          <ac:chgData name="Subhojit Basak" userId="31a6ba56-643c-4dbb-ae4e-925698f2cf5e" providerId="ADAL" clId="{02D0DCEB-419E-49C7-A2E0-9BB1FEC83AD9}" dt="2023-10-03T09:59:52.978" v="6717" actId="478"/>
          <ac:picMkLst>
            <pc:docMk/>
            <pc:sldMk cId="3571516367" sldId="258"/>
            <ac:picMk id="1050" creationId="{EE2EED7C-48D3-DAF2-3815-E4DA31553E6B}"/>
          </ac:picMkLst>
        </pc:picChg>
        <pc:picChg chg="add del mod">
          <ac:chgData name="Subhojit Basak" userId="31a6ba56-643c-4dbb-ae4e-925698f2cf5e" providerId="ADAL" clId="{02D0DCEB-419E-49C7-A2E0-9BB1FEC83AD9}" dt="2023-10-03T09:59:52.978" v="6717" actId="478"/>
          <ac:picMkLst>
            <pc:docMk/>
            <pc:sldMk cId="3571516367" sldId="258"/>
            <ac:picMk id="1052" creationId="{F2BB4FA6-8694-9D4B-9C10-0CABC40F72D4}"/>
          </ac:picMkLst>
        </pc:picChg>
        <pc:picChg chg="add del mod">
          <ac:chgData name="Subhojit Basak" userId="31a6ba56-643c-4dbb-ae4e-925698f2cf5e" providerId="ADAL" clId="{02D0DCEB-419E-49C7-A2E0-9BB1FEC83AD9}" dt="2023-10-03T09:59:52.978" v="6717" actId="478"/>
          <ac:picMkLst>
            <pc:docMk/>
            <pc:sldMk cId="3571516367" sldId="258"/>
            <ac:picMk id="1054" creationId="{2DCC9EBB-6D8A-7472-8D88-4D3EFECE4FB8}"/>
          </ac:picMkLst>
        </pc:picChg>
        <pc:picChg chg="add del">
          <ac:chgData name="Subhojit Basak" userId="31a6ba56-643c-4dbb-ae4e-925698f2cf5e" providerId="ADAL" clId="{02D0DCEB-419E-49C7-A2E0-9BB1FEC83AD9}" dt="2023-08-02T13:07:53.986" v="265"/>
          <ac:picMkLst>
            <pc:docMk/>
            <pc:sldMk cId="3571516367" sldId="258"/>
            <ac:picMk id="1056" creationId="{53471D25-9261-A83B-03AF-5E8933E220BB}"/>
          </ac:picMkLst>
        </pc:picChg>
        <pc:picChg chg="add del mod">
          <ac:chgData name="Subhojit Basak" userId="31a6ba56-643c-4dbb-ae4e-925698f2cf5e" providerId="ADAL" clId="{02D0DCEB-419E-49C7-A2E0-9BB1FEC83AD9}" dt="2023-10-03T09:59:52.978" v="6717" actId="478"/>
          <ac:picMkLst>
            <pc:docMk/>
            <pc:sldMk cId="3571516367" sldId="258"/>
            <ac:picMk id="1058" creationId="{5B24728A-5653-2C86-61DB-33E9F38E3F91}"/>
          </ac:picMkLst>
        </pc:picChg>
        <pc:picChg chg="add mod">
          <ac:chgData name="Subhojit Basak" userId="31a6ba56-643c-4dbb-ae4e-925698f2cf5e" providerId="ADAL" clId="{02D0DCEB-419E-49C7-A2E0-9BB1FEC83AD9}" dt="2023-08-02T13:09:49.372" v="278" actId="1076"/>
          <ac:picMkLst>
            <pc:docMk/>
            <pc:sldMk cId="3571516367" sldId="258"/>
            <ac:picMk id="1060" creationId="{0D6075A9-C65A-6271-7307-7C6B2F062AA9}"/>
          </ac:picMkLst>
        </pc:picChg>
        <pc:picChg chg="add mod">
          <ac:chgData name="Subhojit Basak" userId="31a6ba56-643c-4dbb-ae4e-925698f2cf5e" providerId="ADAL" clId="{02D0DCEB-419E-49C7-A2E0-9BB1FEC83AD9}" dt="2023-10-03T09:59:56.857" v="6718" actId="1076"/>
          <ac:picMkLst>
            <pc:docMk/>
            <pc:sldMk cId="3571516367" sldId="258"/>
            <ac:picMk id="1062" creationId="{E5A83002-32CA-F1D4-131A-FD5F36E8B54B}"/>
          </ac:picMkLst>
        </pc:picChg>
        <pc:picChg chg="add mod">
          <ac:chgData name="Subhojit Basak" userId="31a6ba56-643c-4dbb-ae4e-925698f2cf5e" providerId="ADAL" clId="{02D0DCEB-419E-49C7-A2E0-9BB1FEC83AD9}" dt="2023-08-02T13:13:30.726" v="352" actId="1076"/>
          <ac:picMkLst>
            <pc:docMk/>
            <pc:sldMk cId="3571516367" sldId="258"/>
            <ac:picMk id="1064" creationId="{38C2C0D0-269D-080F-E46D-C50FE8687799}"/>
          </ac:picMkLst>
        </pc:picChg>
        <pc:picChg chg="add del mod">
          <ac:chgData name="Subhojit Basak" userId="31a6ba56-643c-4dbb-ae4e-925698f2cf5e" providerId="ADAL" clId="{02D0DCEB-419E-49C7-A2E0-9BB1FEC83AD9}" dt="2023-10-03T09:59:38.020" v="6716" actId="478"/>
          <ac:picMkLst>
            <pc:docMk/>
            <pc:sldMk cId="3571516367" sldId="258"/>
            <ac:picMk id="1066" creationId="{81024451-01B9-00C6-D7E9-A05A03AB2296}"/>
          </ac:picMkLst>
        </pc:picChg>
        <pc:picChg chg="add mod">
          <ac:chgData name="Subhojit Basak" userId="31a6ba56-643c-4dbb-ae4e-925698f2cf5e" providerId="ADAL" clId="{02D0DCEB-419E-49C7-A2E0-9BB1FEC83AD9}" dt="2023-09-27T10:55:12.575" v="3759" actId="1076"/>
          <ac:picMkLst>
            <pc:docMk/>
            <pc:sldMk cId="3571516367" sldId="258"/>
            <ac:picMk id="1068" creationId="{B385E24A-3537-D4E9-93D7-643074F91A2E}"/>
          </ac:picMkLst>
        </pc:picChg>
        <pc:extLst>
          <p:ext xmlns:p="http://schemas.openxmlformats.org/presentationml/2006/main" uri="{D6D511B9-2390-475A-947B-AFAB55BFBCF1}">
            <pc226:cmChg xmlns:pc226="http://schemas.microsoft.com/office/powerpoint/2022/06/main/command" chg="del">
              <pc226:chgData name="Subhojit Basak" userId="31a6ba56-643c-4dbb-ae4e-925698f2cf5e" providerId="ADAL" clId="{02D0DCEB-419E-49C7-A2E0-9BB1FEC83AD9}" dt="2023-09-27T17:56:05.205" v="6659"/>
              <pc2:cmMkLst xmlns:pc2="http://schemas.microsoft.com/office/powerpoint/2019/9/main/command">
                <pc:docMk/>
                <pc:sldMk cId="3571516367" sldId="258"/>
                <pc2:cmMk id="{50C4A016-BE4A-4E0C-9FAD-4B69CE4499BD}"/>
              </pc2:cmMkLst>
            </pc226:cmChg>
            <pc226:cmChg xmlns:pc226="http://schemas.microsoft.com/office/powerpoint/2022/06/main/command" chg="del">
              <pc226:chgData name="Subhojit Basak" userId="31a6ba56-643c-4dbb-ae4e-925698f2cf5e" providerId="ADAL" clId="{02D0DCEB-419E-49C7-A2E0-9BB1FEC83AD9}" dt="2023-09-27T17:56:09.737" v="6661"/>
              <pc2:cmMkLst xmlns:pc2="http://schemas.microsoft.com/office/powerpoint/2019/9/main/command">
                <pc:docMk/>
                <pc:sldMk cId="3571516367" sldId="258"/>
                <pc2:cmMk id="{921CD15A-150F-4443-9762-A3A2D1ED76BC}"/>
              </pc2:cmMkLst>
            </pc226:cmChg>
            <pc226:cmChg xmlns:pc226="http://schemas.microsoft.com/office/powerpoint/2022/06/main/command" chg="del">
              <pc226:chgData name="Subhojit Basak" userId="31a6ba56-643c-4dbb-ae4e-925698f2cf5e" providerId="ADAL" clId="{02D0DCEB-419E-49C7-A2E0-9BB1FEC83AD9}" dt="2023-09-27T17:56:07.247" v="6660"/>
              <pc2:cmMkLst xmlns:pc2="http://schemas.microsoft.com/office/powerpoint/2019/9/main/command">
                <pc:docMk/>
                <pc:sldMk cId="3571516367" sldId="258"/>
                <pc2:cmMk id="{B78EE0CA-DD1F-4A70-96FA-ADBD03A5BAE0}"/>
              </pc2:cmMkLst>
            </pc226:cmChg>
          </p:ext>
        </pc:extLst>
      </pc:sldChg>
      <pc:sldChg chg="del">
        <pc:chgData name="Subhojit Basak" userId="31a6ba56-643c-4dbb-ae4e-925698f2cf5e" providerId="ADAL" clId="{02D0DCEB-419E-49C7-A2E0-9BB1FEC83AD9}" dt="2023-09-25T16:06:08.237" v="2448" actId="47"/>
        <pc:sldMkLst>
          <pc:docMk/>
          <pc:sldMk cId="332104327" sldId="259"/>
        </pc:sldMkLst>
      </pc:sldChg>
      <pc:sldChg chg="del">
        <pc:chgData name="Subhojit Basak" userId="31a6ba56-643c-4dbb-ae4e-925698f2cf5e" providerId="ADAL" clId="{02D0DCEB-419E-49C7-A2E0-9BB1FEC83AD9}" dt="2023-09-25T16:06:08.237" v="2448" actId="47"/>
        <pc:sldMkLst>
          <pc:docMk/>
          <pc:sldMk cId="1663780162" sldId="260"/>
        </pc:sldMkLst>
      </pc:sldChg>
      <pc:sldChg chg="del">
        <pc:chgData name="Subhojit Basak" userId="31a6ba56-643c-4dbb-ae4e-925698f2cf5e" providerId="ADAL" clId="{02D0DCEB-419E-49C7-A2E0-9BB1FEC83AD9}" dt="2023-09-25T16:06:08.237" v="2448" actId="47"/>
        <pc:sldMkLst>
          <pc:docMk/>
          <pc:sldMk cId="1429429409" sldId="261"/>
        </pc:sldMkLst>
      </pc:sldChg>
      <pc:sldChg chg="addSp modSp del mod">
        <pc:chgData name="Subhojit Basak" userId="31a6ba56-643c-4dbb-ae4e-925698f2cf5e" providerId="ADAL" clId="{02D0DCEB-419E-49C7-A2E0-9BB1FEC83AD9}" dt="2023-09-27T10:55:16.127" v="3760" actId="47"/>
        <pc:sldMkLst>
          <pc:docMk/>
          <pc:sldMk cId="379728094" sldId="262"/>
        </pc:sldMkLst>
        <pc:spChg chg="mod">
          <ac:chgData name="Subhojit Basak" userId="31a6ba56-643c-4dbb-ae4e-925698f2cf5e" providerId="ADAL" clId="{02D0DCEB-419E-49C7-A2E0-9BB1FEC83AD9}" dt="2023-08-02T13:18:14.944" v="521" actId="6549"/>
          <ac:spMkLst>
            <pc:docMk/>
            <pc:sldMk cId="379728094" sldId="262"/>
            <ac:spMk id="2" creationId="{B1FE5F11-B7B9-4B80-8C6A-A8A7A7190B77}"/>
          </ac:spMkLst>
        </pc:spChg>
        <pc:spChg chg="mod">
          <ac:chgData name="Subhojit Basak" userId="31a6ba56-643c-4dbb-ae4e-925698f2cf5e" providerId="ADAL" clId="{02D0DCEB-419E-49C7-A2E0-9BB1FEC83AD9}" dt="2023-08-02T13:15:52.621" v="389" actId="20577"/>
          <ac:spMkLst>
            <pc:docMk/>
            <pc:sldMk cId="379728094" sldId="262"/>
            <ac:spMk id="3" creationId="{DA8AFAA9-633A-475C-B8ED-840A34F7294D}"/>
          </ac:spMkLst>
        </pc:spChg>
        <pc:spChg chg="add mod">
          <ac:chgData name="Subhojit Basak" userId="31a6ba56-643c-4dbb-ae4e-925698f2cf5e" providerId="ADAL" clId="{02D0DCEB-419E-49C7-A2E0-9BB1FEC83AD9}" dt="2023-09-25T19:30:44.122" v="2656"/>
          <ac:spMkLst>
            <pc:docMk/>
            <pc:sldMk cId="379728094" sldId="262"/>
            <ac:spMk id="5" creationId="{9A0EA6F9-EE7D-8A82-8CD2-289D2A1E3AF4}"/>
          </ac:spMkLst>
        </pc:spChg>
        <pc:picChg chg="add mod">
          <ac:chgData name="Subhojit Basak" userId="31a6ba56-643c-4dbb-ae4e-925698f2cf5e" providerId="ADAL" clId="{02D0DCEB-419E-49C7-A2E0-9BB1FEC83AD9}" dt="2023-09-25T19:30:44.122" v="2656"/>
          <ac:picMkLst>
            <pc:docMk/>
            <pc:sldMk cId="379728094" sldId="262"/>
            <ac:picMk id="4" creationId="{6818DF47-F701-28CA-10F8-1C1FC6AFBE10}"/>
          </ac:picMkLst>
        </pc:picChg>
      </pc:sldChg>
      <pc:sldChg chg="addSp delSp modSp mod ord modTransition modAnim modNotesTx">
        <pc:chgData name="Subhojit Basak" userId="31a6ba56-643c-4dbb-ae4e-925698f2cf5e" providerId="ADAL" clId="{02D0DCEB-419E-49C7-A2E0-9BB1FEC83AD9}" dt="2023-09-29T09:58:44.204" v="6695" actId="478"/>
        <pc:sldMkLst>
          <pc:docMk/>
          <pc:sldMk cId="4055079983" sldId="263"/>
        </pc:sldMkLst>
        <pc:spChg chg="mod">
          <ac:chgData name="Subhojit Basak" userId="31a6ba56-643c-4dbb-ae4e-925698f2cf5e" providerId="ADAL" clId="{02D0DCEB-419E-49C7-A2E0-9BB1FEC83AD9}" dt="2023-09-27T10:55:45.496" v="3764" actId="403"/>
          <ac:spMkLst>
            <pc:docMk/>
            <pc:sldMk cId="4055079983" sldId="263"/>
            <ac:spMk id="2" creationId="{42DD0E59-4C68-4F87-9821-23C69713D980}"/>
          </ac:spMkLst>
        </pc:spChg>
        <pc:spChg chg="del">
          <ac:chgData name="Subhojit Basak" userId="31a6ba56-643c-4dbb-ae4e-925698f2cf5e" providerId="ADAL" clId="{02D0DCEB-419E-49C7-A2E0-9BB1FEC83AD9}" dt="2023-09-24T08:57:27.115" v="793" actId="478"/>
          <ac:spMkLst>
            <pc:docMk/>
            <pc:sldMk cId="4055079983" sldId="263"/>
            <ac:spMk id="3" creationId="{25A49E2A-E51F-4DB7-B643-0BACFA4CDF33}"/>
          </ac:spMkLst>
        </pc:spChg>
        <pc:spChg chg="add del mod">
          <ac:chgData name="Subhojit Basak" userId="31a6ba56-643c-4dbb-ae4e-925698f2cf5e" providerId="ADAL" clId="{02D0DCEB-419E-49C7-A2E0-9BB1FEC83AD9}" dt="2023-09-24T08:57:31.653" v="794" actId="478"/>
          <ac:spMkLst>
            <pc:docMk/>
            <pc:sldMk cId="4055079983" sldId="263"/>
            <ac:spMk id="5" creationId="{88900777-203B-106B-B72F-136A689DAEA4}"/>
          </ac:spMkLst>
        </pc:spChg>
        <pc:spChg chg="add del mod">
          <ac:chgData name="Subhojit Basak" userId="31a6ba56-643c-4dbb-ae4e-925698f2cf5e" providerId="ADAL" clId="{02D0DCEB-419E-49C7-A2E0-9BB1FEC83AD9}" dt="2023-09-24T08:57:31.653" v="794" actId="478"/>
          <ac:spMkLst>
            <pc:docMk/>
            <pc:sldMk cId="4055079983" sldId="263"/>
            <ac:spMk id="7" creationId="{F42E6D48-465B-EA55-61BC-E68C38176E5A}"/>
          </ac:spMkLst>
        </pc:spChg>
        <pc:spChg chg="del">
          <ac:chgData name="Subhojit Basak" userId="31a6ba56-643c-4dbb-ae4e-925698f2cf5e" providerId="ADAL" clId="{02D0DCEB-419E-49C7-A2E0-9BB1FEC83AD9}" dt="2023-09-24T08:57:27.115" v="793" actId="478"/>
          <ac:spMkLst>
            <pc:docMk/>
            <pc:sldMk cId="4055079983" sldId="263"/>
            <ac:spMk id="8" creationId="{9584E2DE-7061-44CB-A94B-5555484F9744}"/>
          </ac:spMkLst>
        </pc:spChg>
        <pc:spChg chg="del">
          <ac:chgData name="Subhojit Basak" userId="31a6ba56-643c-4dbb-ae4e-925698f2cf5e" providerId="ADAL" clId="{02D0DCEB-419E-49C7-A2E0-9BB1FEC83AD9}" dt="2023-09-24T08:57:27.115" v="793" actId="478"/>
          <ac:spMkLst>
            <pc:docMk/>
            <pc:sldMk cId="4055079983" sldId="263"/>
            <ac:spMk id="9" creationId="{87AF403D-91FB-404C-9346-862EFEC3564F}"/>
          </ac:spMkLst>
        </pc:spChg>
        <pc:spChg chg="del">
          <ac:chgData name="Subhojit Basak" userId="31a6ba56-643c-4dbb-ae4e-925698f2cf5e" providerId="ADAL" clId="{02D0DCEB-419E-49C7-A2E0-9BB1FEC83AD9}" dt="2023-09-24T08:57:27.115" v="793" actId="478"/>
          <ac:spMkLst>
            <pc:docMk/>
            <pc:sldMk cId="4055079983" sldId="263"/>
            <ac:spMk id="10" creationId="{0EE34DCC-0789-4B21-A328-FF554B1B07BE}"/>
          </ac:spMkLst>
        </pc:spChg>
        <pc:spChg chg="del">
          <ac:chgData name="Subhojit Basak" userId="31a6ba56-643c-4dbb-ae4e-925698f2cf5e" providerId="ADAL" clId="{02D0DCEB-419E-49C7-A2E0-9BB1FEC83AD9}" dt="2023-09-24T08:57:27.115" v="793" actId="478"/>
          <ac:spMkLst>
            <pc:docMk/>
            <pc:sldMk cId="4055079983" sldId="263"/>
            <ac:spMk id="11" creationId="{AA8375DF-11E9-44DF-BAA3-EACBE17AF4A7}"/>
          </ac:spMkLst>
        </pc:spChg>
        <pc:spChg chg="del">
          <ac:chgData name="Subhojit Basak" userId="31a6ba56-643c-4dbb-ae4e-925698f2cf5e" providerId="ADAL" clId="{02D0DCEB-419E-49C7-A2E0-9BB1FEC83AD9}" dt="2023-09-24T08:57:27.115" v="793" actId="478"/>
          <ac:spMkLst>
            <pc:docMk/>
            <pc:sldMk cId="4055079983" sldId="263"/>
            <ac:spMk id="12" creationId="{57F11552-18E0-4565-AE6F-DE5290DF1269}"/>
          </ac:spMkLst>
        </pc:spChg>
        <pc:spChg chg="del">
          <ac:chgData name="Subhojit Basak" userId="31a6ba56-643c-4dbb-ae4e-925698f2cf5e" providerId="ADAL" clId="{02D0DCEB-419E-49C7-A2E0-9BB1FEC83AD9}" dt="2023-09-24T08:57:27.115" v="793" actId="478"/>
          <ac:spMkLst>
            <pc:docMk/>
            <pc:sldMk cId="4055079983" sldId="263"/>
            <ac:spMk id="13" creationId="{92682AD9-94FA-4E64-864B-DC8F7A320D5C}"/>
          </ac:spMkLst>
        </pc:spChg>
        <pc:spChg chg="del">
          <ac:chgData name="Subhojit Basak" userId="31a6ba56-643c-4dbb-ae4e-925698f2cf5e" providerId="ADAL" clId="{02D0DCEB-419E-49C7-A2E0-9BB1FEC83AD9}" dt="2023-09-24T08:57:27.115" v="793" actId="478"/>
          <ac:spMkLst>
            <pc:docMk/>
            <pc:sldMk cId="4055079983" sldId="263"/>
            <ac:spMk id="14" creationId="{AE93F4CF-DD26-41DA-BA4C-2DCAC0B2F5EB}"/>
          </ac:spMkLst>
        </pc:spChg>
        <pc:spChg chg="add del mod">
          <ac:chgData name="Subhojit Basak" userId="31a6ba56-643c-4dbb-ae4e-925698f2cf5e" providerId="ADAL" clId="{02D0DCEB-419E-49C7-A2E0-9BB1FEC83AD9}" dt="2023-09-24T08:57:31.653" v="794" actId="478"/>
          <ac:spMkLst>
            <pc:docMk/>
            <pc:sldMk cId="4055079983" sldId="263"/>
            <ac:spMk id="16" creationId="{ABABCCEE-AA81-1171-1F17-C08BD5D14B9B}"/>
          </ac:spMkLst>
        </pc:spChg>
        <pc:spChg chg="add del mod">
          <ac:chgData name="Subhojit Basak" userId="31a6ba56-643c-4dbb-ae4e-925698f2cf5e" providerId="ADAL" clId="{02D0DCEB-419E-49C7-A2E0-9BB1FEC83AD9}" dt="2023-09-24T08:57:31.653" v="794" actId="478"/>
          <ac:spMkLst>
            <pc:docMk/>
            <pc:sldMk cId="4055079983" sldId="263"/>
            <ac:spMk id="18" creationId="{2D70C7BE-10BB-3F1E-AF19-0049731B65C8}"/>
          </ac:spMkLst>
        </pc:spChg>
        <pc:spChg chg="add del mod">
          <ac:chgData name="Subhojit Basak" userId="31a6ba56-643c-4dbb-ae4e-925698f2cf5e" providerId="ADAL" clId="{02D0DCEB-419E-49C7-A2E0-9BB1FEC83AD9}" dt="2023-09-24T08:57:31.653" v="794" actId="478"/>
          <ac:spMkLst>
            <pc:docMk/>
            <pc:sldMk cId="4055079983" sldId="263"/>
            <ac:spMk id="20" creationId="{F22ADC84-D4DE-5450-63F5-1CC08D08783E}"/>
          </ac:spMkLst>
        </pc:spChg>
        <pc:spChg chg="add del mod">
          <ac:chgData name="Subhojit Basak" userId="31a6ba56-643c-4dbb-ae4e-925698f2cf5e" providerId="ADAL" clId="{02D0DCEB-419E-49C7-A2E0-9BB1FEC83AD9}" dt="2023-09-24T08:57:31.653" v="794" actId="478"/>
          <ac:spMkLst>
            <pc:docMk/>
            <pc:sldMk cId="4055079983" sldId="263"/>
            <ac:spMk id="22" creationId="{053C3E1B-EB84-D3E4-EEB1-491D8A06C1B4}"/>
          </ac:spMkLst>
        </pc:spChg>
        <pc:spChg chg="add del mod">
          <ac:chgData name="Subhojit Basak" userId="31a6ba56-643c-4dbb-ae4e-925698f2cf5e" providerId="ADAL" clId="{02D0DCEB-419E-49C7-A2E0-9BB1FEC83AD9}" dt="2023-09-24T08:57:31.653" v="794" actId="478"/>
          <ac:spMkLst>
            <pc:docMk/>
            <pc:sldMk cId="4055079983" sldId="263"/>
            <ac:spMk id="24" creationId="{7A697626-E85E-3289-44D5-790AF2368374}"/>
          </ac:spMkLst>
        </pc:spChg>
        <pc:spChg chg="add del mod">
          <ac:chgData name="Subhojit Basak" userId="31a6ba56-643c-4dbb-ae4e-925698f2cf5e" providerId="ADAL" clId="{02D0DCEB-419E-49C7-A2E0-9BB1FEC83AD9}" dt="2023-09-24T08:57:31.653" v="794" actId="478"/>
          <ac:spMkLst>
            <pc:docMk/>
            <pc:sldMk cId="4055079983" sldId="263"/>
            <ac:spMk id="26" creationId="{4949E291-57D5-DD41-720B-F145A99DFC79}"/>
          </ac:spMkLst>
        </pc:spChg>
        <pc:spChg chg="add del mod">
          <ac:chgData name="Subhojit Basak" userId="31a6ba56-643c-4dbb-ae4e-925698f2cf5e" providerId="ADAL" clId="{02D0DCEB-419E-49C7-A2E0-9BB1FEC83AD9}" dt="2023-09-24T08:57:31.653" v="794" actId="478"/>
          <ac:spMkLst>
            <pc:docMk/>
            <pc:sldMk cId="4055079983" sldId="263"/>
            <ac:spMk id="28" creationId="{E834467D-E1AF-C54A-2043-C4E39611567B}"/>
          </ac:spMkLst>
        </pc:spChg>
        <pc:spChg chg="add del mod">
          <ac:chgData name="Subhojit Basak" userId="31a6ba56-643c-4dbb-ae4e-925698f2cf5e" providerId="ADAL" clId="{02D0DCEB-419E-49C7-A2E0-9BB1FEC83AD9}" dt="2023-09-24T08:57:31.653" v="794" actId="478"/>
          <ac:spMkLst>
            <pc:docMk/>
            <pc:sldMk cId="4055079983" sldId="263"/>
            <ac:spMk id="30" creationId="{7BEC5F0D-7C31-C5B6-0775-EF57D60B042B}"/>
          </ac:spMkLst>
        </pc:spChg>
        <pc:spChg chg="add del mod">
          <ac:chgData name="Subhojit Basak" userId="31a6ba56-643c-4dbb-ae4e-925698f2cf5e" providerId="ADAL" clId="{02D0DCEB-419E-49C7-A2E0-9BB1FEC83AD9}" dt="2023-09-24T08:57:31.653" v="794" actId="478"/>
          <ac:spMkLst>
            <pc:docMk/>
            <pc:sldMk cId="4055079983" sldId="263"/>
            <ac:spMk id="32" creationId="{D98BA9C3-725F-4AB4-A889-81A720E1A5D2}"/>
          </ac:spMkLst>
        </pc:spChg>
        <pc:spChg chg="add del mod">
          <ac:chgData name="Subhojit Basak" userId="31a6ba56-643c-4dbb-ae4e-925698f2cf5e" providerId="ADAL" clId="{02D0DCEB-419E-49C7-A2E0-9BB1FEC83AD9}" dt="2023-09-24T08:57:31.653" v="794" actId="478"/>
          <ac:spMkLst>
            <pc:docMk/>
            <pc:sldMk cId="4055079983" sldId="263"/>
            <ac:spMk id="34" creationId="{7C67BEBF-BB7D-4413-75CA-ABBE38A8AD78}"/>
          </ac:spMkLst>
        </pc:spChg>
        <pc:spChg chg="del">
          <ac:chgData name="Subhojit Basak" userId="31a6ba56-643c-4dbb-ae4e-925698f2cf5e" providerId="ADAL" clId="{02D0DCEB-419E-49C7-A2E0-9BB1FEC83AD9}" dt="2023-09-24T08:57:27.115" v="793" actId="478"/>
          <ac:spMkLst>
            <pc:docMk/>
            <pc:sldMk cId="4055079983" sldId="263"/>
            <ac:spMk id="36" creationId="{9935192B-6592-4598-9D51-CFDF6F0A854F}"/>
          </ac:spMkLst>
        </pc:spChg>
        <pc:spChg chg="add del mod">
          <ac:chgData name="Subhojit Basak" userId="31a6ba56-643c-4dbb-ae4e-925698f2cf5e" providerId="ADAL" clId="{02D0DCEB-419E-49C7-A2E0-9BB1FEC83AD9}" dt="2023-09-24T08:57:31.653" v="794" actId="478"/>
          <ac:spMkLst>
            <pc:docMk/>
            <pc:sldMk cId="4055079983" sldId="263"/>
            <ac:spMk id="37" creationId="{46B05A5B-685B-FF32-0E90-BB6AD31980DD}"/>
          </ac:spMkLst>
        </pc:spChg>
        <pc:spChg chg="add del mod">
          <ac:chgData name="Subhojit Basak" userId="31a6ba56-643c-4dbb-ae4e-925698f2cf5e" providerId="ADAL" clId="{02D0DCEB-419E-49C7-A2E0-9BB1FEC83AD9}" dt="2023-09-24T08:57:31.653" v="794" actId="478"/>
          <ac:spMkLst>
            <pc:docMk/>
            <pc:sldMk cId="4055079983" sldId="263"/>
            <ac:spMk id="39" creationId="{7ECCB02B-F4D7-2304-658A-80FB4B8FA674}"/>
          </ac:spMkLst>
        </pc:spChg>
        <pc:spChg chg="del">
          <ac:chgData name="Subhojit Basak" userId="31a6ba56-643c-4dbb-ae4e-925698f2cf5e" providerId="ADAL" clId="{02D0DCEB-419E-49C7-A2E0-9BB1FEC83AD9}" dt="2023-09-24T08:57:27.115" v="793" actId="478"/>
          <ac:spMkLst>
            <pc:docMk/>
            <pc:sldMk cId="4055079983" sldId="263"/>
            <ac:spMk id="41" creationId="{6B09ED3A-8EC7-42CA-B68B-1377E5460E75}"/>
          </ac:spMkLst>
        </pc:spChg>
        <pc:spChg chg="del">
          <ac:chgData name="Subhojit Basak" userId="31a6ba56-643c-4dbb-ae4e-925698f2cf5e" providerId="ADAL" clId="{02D0DCEB-419E-49C7-A2E0-9BB1FEC83AD9}" dt="2023-09-24T08:57:27.115" v="793" actId="478"/>
          <ac:spMkLst>
            <pc:docMk/>
            <pc:sldMk cId="4055079983" sldId="263"/>
            <ac:spMk id="42" creationId="{3E07A9F3-763B-41EA-AC65-8EDB2CA31B8A}"/>
          </ac:spMkLst>
        </pc:spChg>
        <pc:spChg chg="del">
          <ac:chgData name="Subhojit Basak" userId="31a6ba56-643c-4dbb-ae4e-925698f2cf5e" providerId="ADAL" clId="{02D0DCEB-419E-49C7-A2E0-9BB1FEC83AD9}" dt="2023-09-24T08:57:27.115" v="793" actId="478"/>
          <ac:spMkLst>
            <pc:docMk/>
            <pc:sldMk cId="4055079983" sldId="263"/>
            <ac:spMk id="43" creationId="{7E484450-BE48-4C65-AEE1-5650AAC06067}"/>
          </ac:spMkLst>
        </pc:spChg>
        <pc:spChg chg="del">
          <ac:chgData name="Subhojit Basak" userId="31a6ba56-643c-4dbb-ae4e-925698f2cf5e" providerId="ADAL" clId="{02D0DCEB-419E-49C7-A2E0-9BB1FEC83AD9}" dt="2023-09-24T08:57:27.115" v="793" actId="478"/>
          <ac:spMkLst>
            <pc:docMk/>
            <pc:sldMk cId="4055079983" sldId="263"/>
            <ac:spMk id="44" creationId="{F759A1DD-45A5-4764-8966-C107C4C4832C}"/>
          </ac:spMkLst>
        </pc:spChg>
        <pc:spChg chg="del">
          <ac:chgData name="Subhojit Basak" userId="31a6ba56-643c-4dbb-ae4e-925698f2cf5e" providerId="ADAL" clId="{02D0DCEB-419E-49C7-A2E0-9BB1FEC83AD9}" dt="2023-09-24T08:57:27.115" v="793" actId="478"/>
          <ac:spMkLst>
            <pc:docMk/>
            <pc:sldMk cId="4055079983" sldId="263"/>
            <ac:spMk id="45" creationId="{021B5FEC-BECF-4604-A9AB-1C9E810794F6}"/>
          </ac:spMkLst>
        </pc:spChg>
        <pc:spChg chg="del">
          <ac:chgData name="Subhojit Basak" userId="31a6ba56-643c-4dbb-ae4e-925698f2cf5e" providerId="ADAL" clId="{02D0DCEB-419E-49C7-A2E0-9BB1FEC83AD9}" dt="2023-09-24T08:57:27.115" v="793" actId="478"/>
          <ac:spMkLst>
            <pc:docMk/>
            <pc:sldMk cId="4055079983" sldId="263"/>
            <ac:spMk id="46" creationId="{53A42804-1F4C-424E-9CB4-D1CD97B11CDE}"/>
          </ac:spMkLst>
        </pc:spChg>
        <pc:spChg chg="del">
          <ac:chgData name="Subhojit Basak" userId="31a6ba56-643c-4dbb-ae4e-925698f2cf5e" providerId="ADAL" clId="{02D0DCEB-419E-49C7-A2E0-9BB1FEC83AD9}" dt="2023-09-24T08:57:27.115" v="793" actId="478"/>
          <ac:spMkLst>
            <pc:docMk/>
            <pc:sldMk cId="4055079983" sldId="263"/>
            <ac:spMk id="47" creationId="{8D8B5AD3-AE51-4D7A-AE7B-E9C350D0879B}"/>
          </ac:spMkLst>
        </pc:spChg>
        <pc:spChg chg="add del mod">
          <ac:chgData name="Subhojit Basak" userId="31a6ba56-643c-4dbb-ae4e-925698f2cf5e" providerId="ADAL" clId="{02D0DCEB-419E-49C7-A2E0-9BB1FEC83AD9}" dt="2023-09-24T08:57:31.653" v="794" actId="478"/>
          <ac:spMkLst>
            <pc:docMk/>
            <pc:sldMk cId="4055079983" sldId="263"/>
            <ac:spMk id="48" creationId="{84FEB11D-CCB7-38EA-0276-4FC7E79E28A1}"/>
          </ac:spMkLst>
        </pc:spChg>
        <pc:spChg chg="add del mod">
          <ac:chgData name="Subhojit Basak" userId="31a6ba56-643c-4dbb-ae4e-925698f2cf5e" providerId="ADAL" clId="{02D0DCEB-419E-49C7-A2E0-9BB1FEC83AD9}" dt="2023-09-24T08:57:31.653" v="794" actId="478"/>
          <ac:spMkLst>
            <pc:docMk/>
            <pc:sldMk cId="4055079983" sldId="263"/>
            <ac:spMk id="50" creationId="{25981C4B-36F3-C59A-CF1F-4262358236B5}"/>
          </ac:spMkLst>
        </pc:spChg>
        <pc:spChg chg="add del mod">
          <ac:chgData name="Subhojit Basak" userId="31a6ba56-643c-4dbb-ae4e-925698f2cf5e" providerId="ADAL" clId="{02D0DCEB-419E-49C7-A2E0-9BB1FEC83AD9}" dt="2023-09-24T08:57:31.653" v="794" actId="478"/>
          <ac:spMkLst>
            <pc:docMk/>
            <pc:sldMk cId="4055079983" sldId="263"/>
            <ac:spMk id="52" creationId="{B04D94B8-9E52-39AB-C9F0-9DEA4AE43616}"/>
          </ac:spMkLst>
        </pc:spChg>
        <pc:spChg chg="add del mod">
          <ac:chgData name="Subhojit Basak" userId="31a6ba56-643c-4dbb-ae4e-925698f2cf5e" providerId="ADAL" clId="{02D0DCEB-419E-49C7-A2E0-9BB1FEC83AD9}" dt="2023-09-24T08:57:31.653" v="794" actId="478"/>
          <ac:spMkLst>
            <pc:docMk/>
            <pc:sldMk cId="4055079983" sldId="263"/>
            <ac:spMk id="54" creationId="{F6BB074F-1AD4-F182-6FFB-A1172A053725}"/>
          </ac:spMkLst>
        </pc:spChg>
        <pc:spChg chg="add del mod">
          <ac:chgData name="Subhojit Basak" userId="31a6ba56-643c-4dbb-ae4e-925698f2cf5e" providerId="ADAL" clId="{02D0DCEB-419E-49C7-A2E0-9BB1FEC83AD9}" dt="2023-09-24T08:57:31.653" v="794" actId="478"/>
          <ac:spMkLst>
            <pc:docMk/>
            <pc:sldMk cId="4055079983" sldId="263"/>
            <ac:spMk id="59" creationId="{39E7412E-ECD6-EFEA-0965-9CDD7A95BA79}"/>
          </ac:spMkLst>
        </pc:spChg>
        <pc:spChg chg="add del mod">
          <ac:chgData name="Subhojit Basak" userId="31a6ba56-643c-4dbb-ae4e-925698f2cf5e" providerId="ADAL" clId="{02D0DCEB-419E-49C7-A2E0-9BB1FEC83AD9}" dt="2023-09-24T08:57:31.653" v="794" actId="478"/>
          <ac:spMkLst>
            <pc:docMk/>
            <pc:sldMk cId="4055079983" sldId="263"/>
            <ac:spMk id="61" creationId="{75A458A2-BFD2-B321-4B86-697DAEE1CECF}"/>
          </ac:spMkLst>
        </pc:spChg>
        <pc:spChg chg="add del mod">
          <ac:chgData name="Subhojit Basak" userId="31a6ba56-643c-4dbb-ae4e-925698f2cf5e" providerId="ADAL" clId="{02D0DCEB-419E-49C7-A2E0-9BB1FEC83AD9}" dt="2023-09-24T08:57:31.653" v="794" actId="478"/>
          <ac:spMkLst>
            <pc:docMk/>
            <pc:sldMk cId="4055079983" sldId="263"/>
            <ac:spMk id="63" creationId="{8FD17CC9-AF85-4686-3767-92FB2C75825B}"/>
          </ac:spMkLst>
        </pc:spChg>
        <pc:spChg chg="add del mod">
          <ac:chgData name="Subhojit Basak" userId="31a6ba56-643c-4dbb-ae4e-925698f2cf5e" providerId="ADAL" clId="{02D0DCEB-419E-49C7-A2E0-9BB1FEC83AD9}" dt="2023-09-24T08:57:31.653" v="794" actId="478"/>
          <ac:spMkLst>
            <pc:docMk/>
            <pc:sldMk cId="4055079983" sldId="263"/>
            <ac:spMk id="321" creationId="{BAB8372D-B7B6-762A-09DD-03DA73E73F21}"/>
          </ac:spMkLst>
        </pc:spChg>
        <pc:spChg chg="add del mod">
          <ac:chgData name="Subhojit Basak" userId="31a6ba56-643c-4dbb-ae4e-925698f2cf5e" providerId="ADAL" clId="{02D0DCEB-419E-49C7-A2E0-9BB1FEC83AD9}" dt="2023-09-24T08:57:31.653" v="794" actId="478"/>
          <ac:spMkLst>
            <pc:docMk/>
            <pc:sldMk cId="4055079983" sldId="263"/>
            <ac:spMk id="323" creationId="{026F75BC-21B5-1081-88A9-E592B828E925}"/>
          </ac:spMkLst>
        </pc:spChg>
        <pc:spChg chg="add del mod">
          <ac:chgData name="Subhojit Basak" userId="31a6ba56-643c-4dbb-ae4e-925698f2cf5e" providerId="ADAL" clId="{02D0DCEB-419E-49C7-A2E0-9BB1FEC83AD9}" dt="2023-09-24T08:57:31.653" v="794" actId="478"/>
          <ac:spMkLst>
            <pc:docMk/>
            <pc:sldMk cId="4055079983" sldId="263"/>
            <ac:spMk id="325" creationId="{76A3EDA5-867B-F656-EA9A-EB4CAA97C650}"/>
          </ac:spMkLst>
        </pc:spChg>
        <pc:spChg chg="add mod">
          <ac:chgData name="Subhojit Basak" userId="31a6ba56-643c-4dbb-ae4e-925698f2cf5e" providerId="ADAL" clId="{02D0DCEB-419E-49C7-A2E0-9BB1FEC83AD9}" dt="2023-09-24T08:58:27.233" v="827" actId="1076"/>
          <ac:spMkLst>
            <pc:docMk/>
            <pc:sldMk cId="4055079983" sldId="263"/>
            <ac:spMk id="326" creationId="{1EB8D4FE-CF28-2D34-55DB-E1C79775540E}"/>
          </ac:spMkLst>
        </pc:spChg>
        <pc:spChg chg="add mod">
          <ac:chgData name="Subhojit Basak" userId="31a6ba56-643c-4dbb-ae4e-925698f2cf5e" providerId="ADAL" clId="{02D0DCEB-419E-49C7-A2E0-9BB1FEC83AD9}" dt="2023-09-24T08:58:51.813" v="842" actId="13822"/>
          <ac:spMkLst>
            <pc:docMk/>
            <pc:sldMk cId="4055079983" sldId="263"/>
            <ac:spMk id="327" creationId="{16FA34C7-8F50-88B8-CEAF-D881DA83A726}"/>
          </ac:spMkLst>
        </pc:spChg>
        <pc:spChg chg="add mod">
          <ac:chgData name="Subhojit Basak" userId="31a6ba56-643c-4dbb-ae4e-925698f2cf5e" providerId="ADAL" clId="{02D0DCEB-419E-49C7-A2E0-9BB1FEC83AD9}" dt="2023-09-24T09:00:31.747" v="846" actId="1076"/>
          <ac:spMkLst>
            <pc:docMk/>
            <pc:sldMk cId="4055079983" sldId="263"/>
            <ac:spMk id="328" creationId="{690B6EE5-B95A-031F-2AE0-384E78E65099}"/>
          </ac:spMkLst>
        </pc:spChg>
        <pc:spChg chg="add mod">
          <ac:chgData name="Subhojit Basak" userId="31a6ba56-643c-4dbb-ae4e-925698f2cf5e" providerId="ADAL" clId="{02D0DCEB-419E-49C7-A2E0-9BB1FEC83AD9}" dt="2023-09-24T09:19:35.110" v="917" actId="20577"/>
          <ac:spMkLst>
            <pc:docMk/>
            <pc:sldMk cId="4055079983" sldId="263"/>
            <ac:spMk id="336" creationId="{60CD0A81-45BC-94A1-6DD8-BCDD8C69E110}"/>
          </ac:spMkLst>
        </pc:spChg>
        <pc:spChg chg="add mod">
          <ac:chgData name="Subhojit Basak" userId="31a6ba56-643c-4dbb-ae4e-925698f2cf5e" providerId="ADAL" clId="{02D0DCEB-419E-49C7-A2E0-9BB1FEC83AD9}" dt="2023-09-24T09:20:09.758" v="954" actId="1076"/>
          <ac:spMkLst>
            <pc:docMk/>
            <pc:sldMk cId="4055079983" sldId="263"/>
            <ac:spMk id="337" creationId="{D8837586-762B-0BB0-83CA-AB490E592157}"/>
          </ac:spMkLst>
        </pc:spChg>
        <pc:spChg chg="add del mod">
          <ac:chgData name="Subhojit Basak" userId="31a6ba56-643c-4dbb-ae4e-925698f2cf5e" providerId="ADAL" clId="{02D0DCEB-419E-49C7-A2E0-9BB1FEC83AD9}" dt="2023-09-27T18:12:44.331" v="6673" actId="478"/>
          <ac:spMkLst>
            <pc:docMk/>
            <pc:sldMk cId="4055079983" sldId="263"/>
            <ac:spMk id="339" creationId="{2419524F-96E2-B8B1-CB96-E2F1EC8A0357}"/>
          </ac:spMkLst>
        </pc:spChg>
        <pc:picChg chg="add del mod">
          <ac:chgData name="Subhojit Basak" userId="31a6ba56-643c-4dbb-ae4e-925698f2cf5e" providerId="ADAL" clId="{02D0DCEB-419E-49C7-A2E0-9BB1FEC83AD9}" dt="2023-09-29T09:58:44.204" v="6695" actId="478"/>
          <ac:picMkLst>
            <pc:docMk/>
            <pc:sldMk cId="4055079983" sldId="263"/>
            <ac:picMk id="3" creationId="{06D75C10-A485-0616-4ECC-24E8134D5588}"/>
          </ac:picMkLst>
        </pc:picChg>
        <pc:picChg chg="add del mod">
          <ac:chgData name="Subhojit Basak" userId="31a6ba56-643c-4dbb-ae4e-925698f2cf5e" providerId="ADAL" clId="{02D0DCEB-419E-49C7-A2E0-9BB1FEC83AD9}" dt="2023-09-27T18:12:44.331" v="6673" actId="478"/>
          <ac:picMkLst>
            <pc:docMk/>
            <pc:sldMk cId="4055079983" sldId="263"/>
            <ac:picMk id="338" creationId="{0835BD26-4B84-FC91-0692-451013ECD603}"/>
          </ac:picMkLst>
        </pc:picChg>
        <pc:picChg chg="del">
          <ac:chgData name="Subhojit Basak" userId="31a6ba56-643c-4dbb-ae4e-925698f2cf5e" providerId="ADAL" clId="{02D0DCEB-419E-49C7-A2E0-9BB1FEC83AD9}" dt="2023-09-24T08:57:27.115" v="793" actId="478"/>
          <ac:picMkLst>
            <pc:docMk/>
            <pc:sldMk cId="4055079983" sldId="263"/>
            <ac:picMk id="357" creationId="{1AA9DB68-9DD0-4157-9F94-F215A6B134C1}"/>
          </ac:picMkLst>
        </pc:picChg>
        <pc:picChg chg="del">
          <ac:chgData name="Subhojit Basak" userId="31a6ba56-643c-4dbb-ae4e-925698f2cf5e" providerId="ADAL" clId="{02D0DCEB-419E-49C7-A2E0-9BB1FEC83AD9}" dt="2023-09-24T08:57:27.115" v="793" actId="478"/>
          <ac:picMkLst>
            <pc:docMk/>
            <pc:sldMk cId="4055079983" sldId="263"/>
            <ac:picMk id="359" creationId="{32C08192-2F27-4ED3-9CEE-4C37C7DFE674}"/>
          </ac:picMkLst>
        </pc:picChg>
        <pc:picChg chg="del">
          <ac:chgData name="Subhojit Basak" userId="31a6ba56-643c-4dbb-ae4e-925698f2cf5e" providerId="ADAL" clId="{02D0DCEB-419E-49C7-A2E0-9BB1FEC83AD9}" dt="2023-09-24T08:57:27.115" v="793" actId="478"/>
          <ac:picMkLst>
            <pc:docMk/>
            <pc:sldMk cId="4055079983" sldId="263"/>
            <ac:picMk id="361" creationId="{CA581025-9A6A-4294-8F86-E611BCEFAB15}"/>
          </ac:picMkLst>
        </pc:picChg>
        <pc:picChg chg="del">
          <ac:chgData name="Subhojit Basak" userId="31a6ba56-643c-4dbb-ae4e-925698f2cf5e" providerId="ADAL" clId="{02D0DCEB-419E-49C7-A2E0-9BB1FEC83AD9}" dt="2023-09-24T08:57:27.115" v="793" actId="478"/>
          <ac:picMkLst>
            <pc:docMk/>
            <pc:sldMk cId="4055079983" sldId="263"/>
            <ac:picMk id="363" creationId="{0AB7C4F4-0E33-47EC-A40D-D03ECD81A39B}"/>
          </ac:picMkLst>
        </pc:picChg>
        <pc:picChg chg="del">
          <ac:chgData name="Subhojit Basak" userId="31a6ba56-643c-4dbb-ae4e-925698f2cf5e" providerId="ADAL" clId="{02D0DCEB-419E-49C7-A2E0-9BB1FEC83AD9}" dt="2023-09-24T08:57:27.115" v="793" actId="478"/>
          <ac:picMkLst>
            <pc:docMk/>
            <pc:sldMk cId="4055079983" sldId="263"/>
            <ac:picMk id="365" creationId="{13CD5AED-E130-432E-8952-7CB3F68F3312}"/>
          </ac:picMkLst>
        </pc:picChg>
        <pc:picChg chg="del">
          <ac:chgData name="Subhojit Basak" userId="31a6ba56-643c-4dbb-ae4e-925698f2cf5e" providerId="ADAL" clId="{02D0DCEB-419E-49C7-A2E0-9BB1FEC83AD9}" dt="2023-09-24T08:57:27.115" v="793" actId="478"/>
          <ac:picMkLst>
            <pc:docMk/>
            <pc:sldMk cId="4055079983" sldId="263"/>
            <ac:picMk id="367" creationId="{73D462EE-3D1E-4964-B729-2B963BD87288}"/>
          </ac:picMkLst>
        </pc:picChg>
        <pc:picChg chg="del">
          <ac:chgData name="Subhojit Basak" userId="31a6ba56-643c-4dbb-ae4e-925698f2cf5e" providerId="ADAL" clId="{02D0DCEB-419E-49C7-A2E0-9BB1FEC83AD9}" dt="2023-09-24T08:57:27.115" v="793" actId="478"/>
          <ac:picMkLst>
            <pc:docMk/>
            <pc:sldMk cId="4055079983" sldId="263"/>
            <ac:picMk id="369" creationId="{3DD82FDB-1001-45E1-AA54-7904FCC108DE}"/>
          </ac:picMkLst>
        </pc:picChg>
        <pc:picChg chg="del">
          <ac:chgData name="Subhojit Basak" userId="31a6ba56-643c-4dbb-ae4e-925698f2cf5e" providerId="ADAL" clId="{02D0DCEB-419E-49C7-A2E0-9BB1FEC83AD9}" dt="2023-09-24T08:57:27.115" v="793" actId="478"/>
          <ac:picMkLst>
            <pc:docMk/>
            <pc:sldMk cId="4055079983" sldId="263"/>
            <ac:picMk id="371" creationId="{5DC64598-F871-46A7-9338-8EB7BF26BEB6}"/>
          </ac:picMkLst>
        </pc:picChg>
        <pc:picChg chg="add mod">
          <ac:chgData name="Subhojit Basak" userId="31a6ba56-643c-4dbb-ae4e-925698f2cf5e" providerId="ADAL" clId="{02D0DCEB-419E-49C7-A2E0-9BB1FEC83AD9}" dt="2023-09-24T09:01:02.264" v="852" actId="1076"/>
          <ac:picMkLst>
            <pc:docMk/>
            <pc:sldMk cId="4055079983" sldId="263"/>
            <ac:picMk id="1026" creationId="{0D0B50F2-E87D-17F5-66D5-BE0034D70CDA}"/>
          </ac:picMkLst>
        </pc:picChg>
        <pc:picChg chg="add mod">
          <ac:chgData name="Subhojit Basak" userId="31a6ba56-643c-4dbb-ae4e-925698f2cf5e" providerId="ADAL" clId="{02D0DCEB-419E-49C7-A2E0-9BB1FEC83AD9}" dt="2023-09-24T09:02:05.317" v="858" actId="1076"/>
          <ac:picMkLst>
            <pc:docMk/>
            <pc:sldMk cId="4055079983" sldId="263"/>
            <ac:picMk id="1028" creationId="{6D3D102A-18BA-531C-6098-69CFFC501C01}"/>
          </ac:picMkLst>
        </pc:picChg>
        <pc:picChg chg="add mod">
          <ac:chgData name="Subhojit Basak" userId="31a6ba56-643c-4dbb-ae4e-925698f2cf5e" providerId="ADAL" clId="{02D0DCEB-419E-49C7-A2E0-9BB1FEC83AD9}" dt="2023-09-24T09:03:00.169" v="863" actId="1076"/>
          <ac:picMkLst>
            <pc:docMk/>
            <pc:sldMk cId="4055079983" sldId="263"/>
            <ac:picMk id="1030" creationId="{3D33EA22-FFCD-4FA4-BEDC-A908B5FC0200}"/>
          </ac:picMkLst>
        </pc:picChg>
        <pc:cxnChg chg="add mod">
          <ac:chgData name="Subhojit Basak" userId="31a6ba56-643c-4dbb-ae4e-925698f2cf5e" providerId="ADAL" clId="{02D0DCEB-419E-49C7-A2E0-9BB1FEC83AD9}" dt="2023-09-24T09:17:23.210" v="865" actId="17032"/>
          <ac:cxnSpMkLst>
            <pc:docMk/>
            <pc:sldMk cId="4055079983" sldId="263"/>
            <ac:cxnSpMk id="330" creationId="{DCB13552-A068-A409-9BD8-BAB7237F403B}"/>
          </ac:cxnSpMkLst>
        </pc:cxnChg>
        <pc:cxnChg chg="add mod">
          <ac:chgData name="Subhojit Basak" userId="31a6ba56-643c-4dbb-ae4e-925698f2cf5e" providerId="ADAL" clId="{02D0DCEB-419E-49C7-A2E0-9BB1FEC83AD9}" dt="2023-09-24T09:17:34.749" v="869" actId="17032"/>
          <ac:cxnSpMkLst>
            <pc:docMk/>
            <pc:sldMk cId="4055079983" sldId="263"/>
            <ac:cxnSpMk id="331" creationId="{4A0DC927-9902-B70B-E16A-E7D85CB56D57}"/>
          </ac:cxnSpMkLst>
        </pc:cxnChg>
        <pc:cxnChg chg="add mod">
          <ac:chgData name="Subhojit Basak" userId="31a6ba56-643c-4dbb-ae4e-925698f2cf5e" providerId="ADAL" clId="{02D0DCEB-419E-49C7-A2E0-9BB1FEC83AD9}" dt="2023-09-24T09:18:12.186" v="876" actId="208"/>
          <ac:cxnSpMkLst>
            <pc:docMk/>
            <pc:sldMk cId="4055079983" sldId="263"/>
            <ac:cxnSpMk id="332" creationId="{12B4E1E8-C953-409C-EC7F-BCE95F9E843E}"/>
          </ac:cxnSpMkLst>
        </pc:cxnChg>
        <pc:cxnChg chg="add mod">
          <ac:chgData name="Subhojit Basak" userId="31a6ba56-643c-4dbb-ae4e-925698f2cf5e" providerId="ADAL" clId="{02D0DCEB-419E-49C7-A2E0-9BB1FEC83AD9}" dt="2023-09-24T09:18:31.798" v="880" actId="1076"/>
          <ac:cxnSpMkLst>
            <pc:docMk/>
            <pc:sldMk cId="4055079983" sldId="263"/>
            <ac:cxnSpMk id="335" creationId="{0E5E0875-502F-7DD6-5A6D-BA575E66E8A9}"/>
          </ac:cxnSpMkLst>
        </pc:cxnChg>
      </pc:sldChg>
      <pc:sldChg chg="del">
        <pc:chgData name="Subhojit Basak" userId="31a6ba56-643c-4dbb-ae4e-925698f2cf5e" providerId="ADAL" clId="{02D0DCEB-419E-49C7-A2E0-9BB1FEC83AD9}" dt="2023-09-25T16:06:08.237" v="2448" actId="47"/>
        <pc:sldMkLst>
          <pc:docMk/>
          <pc:sldMk cId="2619301236" sldId="264"/>
        </pc:sldMkLst>
      </pc:sldChg>
      <pc:sldChg chg="addSp delSp modSp mod ord modTransition">
        <pc:chgData name="Subhojit Basak" userId="31a6ba56-643c-4dbb-ae4e-925698f2cf5e" providerId="ADAL" clId="{02D0DCEB-419E-49C7-A2E0-9BB1FEC83AD9}" dt="2023-09-29T09:58:54.293" v="6697" actId="478"/>
        <pc:sldMkLst>
          <pc:docMk/>
          <pc:sldMk cId="744379741" sldId="265"/>
        </pc:sldMkLst>
        <pc:spChg chg="mod">
          <ac:chgData name="Subhojit Basak" userId="31a6ba56-643c-4dbb-ae4e-925698f2cf5e" providerId="ADAL" clId="{02D0DCEB-419E-49C7-A2E0-9BB1FEC83AD9}" dt="2023-09-27T10:55:50.883" v="3765" actId="403"/>
          <ac:spMkLst>
            <pc:docMk/>
            <pc:sldMk cId="744379741" sldId="265"/>
            <ac:spMk id="2" creationId="{D94A2CD4-732A-43E4-BCB9-CBA2055E0AC6}"/>
          </ac:spMkLst>
        </pc:spChg>
        <pc:spChg chg="mod">
          <ac:chgData name="Subhojit Basak" userId="31a6ba56-643c-4dbb-ae4e-925698f2cf5e" providerId="ADAL" clId="{02D0DCEB-419E-49C7-A2E0-9BB1FEC83AD9}" dt="2023-09-27T16:55:59.763" v="6451" actId="20577"/>
          <ac:spMkLst>
            <pc:docMk/>
            <pc:sldMk cId="744379741" sldId="265"/>
            <ac:spMk id="3" creationId="{45FD0450-A909-4CD9-8912-96A19ACEB7CB}"/>
          </ac:spMkLst>
        </pc:spChg>
        <pc:picChg chg="add del mod">
          <ac:chgData name="Subhojit Basak" userId="31a6ba56-643c-4dbb-ae4e-925698f2cf5e" providerId="ADAL" clId="{02D0DCEB-419E-49C7-A2E0-9BB1FEC83AD9}" dt="2023-09-29T09:58:54.293" v="6697" actId="478"/>
          <ac:picMkLst>
            <pc:docMk/>
            <pc:sldMk cId="744379741" sldId="265"/>
            <ac:picMk id="7" creationId="{51FEAAF3-8CB5-E3FB-A5C6-6EBCBFF262F9}"/>
          </ac:picMkLst>
        </pc:picChg>
      </pc:sldChg>
      <pc:sldChg chg="del">
        <pc:chgData name="Subhojit Basak" userId="31a6ba56-643c-4dbb-ae4e-925698f2cf5e" providerId="ADAL" clId="{02D0DCEB-419E-49C7-A2E0-9BB1FEC83AD9}" dt="2023-09-25T16:06:08.237" v="2448" actId="47"/>
        <pc:sldMkLst>
          <pc:docMk/>
          <pc:sldMk cId="1742861620" sldId="266"/>
        </pc:sldMkLst>
      </pc:sldChg>
      <pc:sldChg chg="del ord">
        <pc:chgData name="Subhojit Basak" userId="31a6ba56-643c-4dbb-ae4e-925698f2cf5e" providerId="ADAL" clId="{02D0DCEB-419E-49C7-A2E0-9BB1FEC83AD9}" dt="2023-09-25T16:06:08.237" v="2448" actId="47"/>
        <pc:sldMkLst>
          <pc:docMk/>
          <pc:sldMk cId="2303579910" sldId="268"/>
        </pc:sldMkLst>
      </pc:sldChg>
      <pc:sldChg chg="addSp delSp modSp mod ord modTransition modAnim modCm modNotesTx">
        <pc:chgData name="Subhojit Basak" userId="31a6ba56-643c-4dbb-ae4e-925698f2cf5e" providerId="ADAL" clId="{02D0DCEB-419E-49C7-A2E0-9BB1FEC83AD9}" dt="2023-09-29T09:58:28.946" v="6691" actId="478"/>
        <pc:sldMkLst>
          <pc:docMk/>
          <pc:sldMk cId="2499682613" sldId="269"/>
        </pc:sldMkLst>
        <pc:spChg chg="mod">
          <ac:chgData name="Subhojit Basak" userId="31a6ba56-643c-4dbb-ae4e-925698f2cf5e" providerId="ADAL" clId="{02D0DCEB-419E-49C7-A2E0-9BB1FEC83AD9}" dt="2023-09-27T10:55:21.459" v="3761" actId="403"/>
          <ac:spMkLst>
            <pc:docMk/>
            <pc:sldMk cId="2499682613" sldId="269"/>
            <ac:spMk id="3" creationId="{3E5FEE2D-79E5-4C1D-8BF7-EE619CA7039A}"/>
          </ac:spMkLst>
        </pc:spChg>
        <pc:spChg chg="add mod">
          <ac:chgData name="Subhojit Basak" userId="31a6ba56-643c-4dbb-ae4e-925698f2cf5e" providerId="ADAL" clId="{02D0DCEB-419E-49C7-A2E0-9BB1FEC83AD9}" dt="2023-09-25T18:40:59.163" v="2571" actId="20577"/>
          <ac:spMkLst>
            <pc:docMk/>
            <pc:sldMk cId="2499682613" sldId="269"/>
            <ac:spMk id="5" creationId="{6DCD5B20-A50B-63A4-325D-A461397E7488}"/>
          </ac:spMkLst>
        </pc:spChg>
        <pc:spChg chg="add del mod">
          <ac:chgData name="Subhojit Basak" userId="31a6ba56-643c-4dbb-ae4e-925698f2cf5e" providerId="ADAL" clId="{02D0DCEB-419E-49C7-A2E0-9BB1FEC83AD9}" dt="2023-09-27T18:12:29.451" v="6670" actId="478"/>
          <ac:spMkLst>
            <pc:docMk/>
            <pc:sldMk cId="2499682613" sldId="269"/>
            <ac:spMk id="10" creationId="{41843B90-636B-B73B-6708-21EB65766EDC}"/>
          </ac:spMkLst>
        </pc:spChg>
        <pc:spChg chg="add del mod">
          <ac:chgData name="Subhojit Basak" userId="31a6ba56-643c-4dbb-ae4e-925698f2cf5e" providerId="ADAL" clId="{02D0DCEB-419E-49C7-A2E0-9BB1FEC83AD9}" dt="2023-09-27T12:21:20.362" v="4241" actId="11529"/>
          <ac:spMkLst>
            <pc:docMk/>
            <pc:sldMk cId="2499682613" sldId="269"/>
            <ac:spMk id="13" creationId="{F11FA15B-5208-CFF3-A1C7-6BBF399679A2}"/>
          </ac:spMkLst>
        </pc:spChg>
        <pc:spChg chg="add mod">
          <ac:chgData name="Subhojit Basak" userId="31a6ba56-643c-4dbb-ae4e-925698f2cf5e" providerId="ADAL" clId="{02D0DCEB-419E-49C7-A2E0-9BB1FEC83AD9}" dt="2023-09-27T12:22:22.262" v="4312" actId="13822"/>
          <ac:spMkLst>
            <pc:docMk/>
            <pc:sldMk cId="2499682613" sldId="269"/>
            <ac:spMk id="14" creationId="{C5183A05-9B44-7891-7904-9632E4F1785B}"/>
          </ac:spMkLst>
        </pc:spChg>
        <pc:graphicFrameChg chg="del">
          <ac:chgData name="Subhojit Basak" userId="31a6ba56-643c-4dbb-ae4e-925698f2cf5e" providerId="ADAL" clId="{02D0DCEB-419E-49C7-A2E0-9BB1FEC83AD9}" dt="2023-08-02T13:16:27.137" v="428" actId="478"/>
          <ac:graphicFrameMkLst>
            <pc:docMk/>
            <pc:sldMk cId="2499682613" sldId="269"/>
            <ac:graphicFrameMk id="4" creationId="{390E7E75-E57A-4FF0-A0E4-A4DBCF6EA89A}"/>
          </ac:graphicFrameMkLst>
        </pc:graphicFrameChg>
        <pc:picChg chg="add mod">
          <ac:chgData name="Subhojit Basak" userId="31a6ba56-643c-4dbb-ae4e-925698f2cf5e" providerId="ADAL" clId="{02D0DCEB-419E-49C7-A2E0-9BB1FEC83AD9}" dt="2023-09-24T19:14:27.854" v="2313" actId="14100"/>
          <ac:picMkLst>
            <pc:docMk/>
            <pc:sldMk cId="2499682613" sldId="269"/>
            <ac:picMk id="2" creationId="{E77971A4-67B9-0B95-B1FF-B87F724B8498}"/>
          </ac:picMkLst>
        </pc:picChg>
        <pc:picChg chg="add del mod">
          <ac:chgData name="Subhojit Basak" userId="31a6ba56-643c-4dbb-ae4e-925698f2cf5e" providerId="ADAL" clId="{02D0DCEB-419E-49C7-A2E0-9BB1FEC83AD9}" dt="2023-09-27T18:12:29.451" v="6670" actId="478"/>
          <ac:picMkLst>
            <pc:docMk/>
            <pc:sldMk cId="2499682613" sldId="269"/>
            <ac:picMk id="4" creationId="{A51756F2-23B6-8E5C-C87F-98CE8834FBAD}"/>
          </ac:picMkLst>
        </pc:picChg>
        <pc:picChg chg="add mod">
          <ac:chgData name="Subhojit Basak" userId="31a6ba56-643c-4dbb-ae4e-925698f2cf5e" providerId="ADAL" clId="{02D0DCEB-419E-49C7-A2E0-9BB1FEC83AD9}" dt="2023-08-02T13:17:20.030" v="485" actId="1038"/>
          <ac:picMkLst>
            <pc:docMk/>
            <pc:sldMk cId="2499682613" sldId="269"/>
            <ac:picMk id="6" creationId="{21B118FC-2100-643C-88D3-79EC584AFA1E}"/>
          </ac:picMkLst>
        </pc:picChg>
        <pc:picChg chg="add mod">
          <ac:chgData name="Subhojit Basak" userId="31a6ba56-643c-4dbb-ae4e-925698f2cf5e" providerId="ADAL" clId="{02D0DCEB-419E-49C7-A2E0-9BB1FEC83AD9}" dt="2023-09-27T12:22:00.176" v="4308" actId="1076"/>
          <ac:picMkLst>
            <pc:docMk/>
            <pc:sldMk cId="2499682613" sldId="269"/>
            <ac:picMk id="12" creationId="{7452F9C8-0F2C-9214-C739-43F47D18F361}"/>
          </ac:picMkLst>
        </pc:picChg>
        <pc:picChg chg="add del mod">
          <ac:chgData name="Subhojit Basak" userId="31a6ba56-643c-4dbb-ae4e-925698f2cf5e" providerId="ADAL" clId="{02D0DCEB-419E-49C7-A2E0-9BB1FEC83AD9}" dt="2023-09-29T09:58:28.946" v="6691" actId="478"/>
          <ac:picMkLst>
            <pc:docMk/>
            <pc:sldMk cId="2499682613" sldId="269"/>
            <ac:picMk id="15" creationId="{20019A12-22F4-9AFC-7977-423AC6904414}"/>
          </ac:picMkLst>
        </pc:picChg>
        <pc:extLst>
          <p:ext xmlns:p="http://schemas.openxmlformats.org/presentationml/2006/main" uri="{D6D511B9-2390-475A-947B-AFAB55BFBCF1}">
            <pc226:cmChg xmlns:pc226="http://schemas.microsoft.com/office/powerpoint/2022/06/main/command" chg="mod modRxn">
              <pc226:chgData name="Subhojit Basak" userId="31a6ba56-643c-4dbb-ae4e-925698f2cf5e" providerId="ADAL" clId="{02D0DCEB-419E-49C7-A2E0-9BB1FEC83AD9}" dt="2023-09-25T18:41:05.173" v="2572"/>
              <pc2:cmMkLst xmlns:pc2="http://schemas.microsoft.com/office/powerpoint/2019/9/main/command">
                <pc:docMk/>
                <pc:sldMk cId="2499682613" sldId="269"/>
                <pc2:cmMk id="{CA57A0EB-75D1-4255-874E-B0DE09223577}"/>
              </pc2:cmMkLst>
            </pc226:cmChg>
          </p:ext>
        </pc:extLst>
      </pc:sldChg>
      <pc:sldChg chg="del">
        <pc:chgData name="Subhojit Basak" userId="31a6ba56-643c-4dbb-ae4e-925698f2cf5e" providerId="ADAL" clId="{02D0DCEB-419E-49C7-A2E0-9BB1FEC83AD9}" dt="2023-09-25T16:06:08.237" v="2448" actId="47"/>
        <pc:sldMkLst>
          <pc:docMk/>
          <pc:sldMk cId="2896385493" sldId="270"/>
        </pc:sldMkLst>
      </pc:sldChg>
      <pc:sldChg chg="addSp delSp modSp mod ord modTransition">
        <pc:chgData name="Subhojit Basak" userId="31a6ba56-643c-4dbb-ae4e-925698f2cf5e" providerId="ADAL" clId="{02D0DCEB-419E-49C7-A2E0-9BB1FEC83AD9}" dt="2023-10-03T09:58:12.479" v="6714" actId="478"/>
        <pc:sldMkLst>
          <pc:docMk/>
          <pc:sldMk cId="1969787568" sldId="271"/>
        </pc:sldMkLst>
        <pc:spChg chg="mod">
          <ac:chgData name="Subhojit Basak" userId="31a6ba56-643c-4dbb-ae4e-925698f2cf5e" providerId="ADAL" clId="{02D0DCEB-419E-49C7-A2E0-9BB1FEC83AD9}" dt="2023-09-24T12:35:52.714" v="1269" actId="6549"/>
          <ac:spMkLst>
            <pc:docMk/>
            <pc:sldMk cId="1969787568" sldId="271"/>
            <ac:spMk id="3" creationId="{AF64C29E-DF30-4DC6-AB95-2016F9A703B6}"/>
          </ac:spMkLst>
        </pc:spChg>
        <pc:spChg chg="add del">
          <ac:chgData name="Subhojit Basak" userId="31a6ba56-643c-4dbb-ae4e-925698f2cf5e" providerId="ADAL" clId="{02D0DCEB-419E-49C7-A2E0-9BB1FEC83AD9}" dt="2023-09-27T17:08:26.257" v="6558" actId="22"/>
          <ac:spMkLst>
            <pc:docMk/>
            <pc:sldMk cId="1969787568" sldId="271"/>
            <ac:spMk id="10" creationId="{0F94EC74-89E3-C52E-E086-50566E80C5FE}"/>
          </ac:spMkLst>
        </pc:spChg>
        <pc:spChg chg="add mod">
          <ac:chgData name="Subhojit Basak" userId="31a6ba56-643c-4dbb-ae4e-925698f2cf5e" providerId="ADAL" clId="{02D0DCEB-419E-49C7-A2E0-9BB1FEC83AD9}" dt="2023-09-27T17:10:15.616" v="6579" actId="1076"/>
          <ac:spMkLst>
            <pc:docMk/>
            <pc:sldMk cId="1969787568" sldId="271"/>
            <ac:spMk id="15" creationId="{C5B3133E-D51E-1471-9615-1988EF76812D}"/>
          </ac:spMkLst>
        </pc:spChg>
        <pc:spChg chg="add mod">
          <ac:chgData name="Subhojit Basak" userId="31a6ba56-643c-4dbb-ae4e-925698f2cf5e" providerId="ADAL" clId="{02D0DCEB-419E-49C7-A2E0-9BB1FEC83AD9}" dt="2023-09-27T17:10:49.253" v="6587" actId="20577"/>
          <ac:spMkLst>
            <pc:docMk/>
            <pc:sldMk cId="1969787568" sldId="271"/>
            <ac:spMk id="16" creationId="{1E522197-8096-ADEE-0D2C-F59EE78CD2CD}"/>
          </ac:spMkLst>
        </pc:spChg>
        <pc:spChg chg="add mod">
          <ac:chgData name="Subhojit Basak" userId="31a6ba56-643c-4dbb-ae4e-925698f2cf5e" providerId="ADAL" clId="{02D0DCEB-419E-49C7-A2E0-9BB1FEC83AD9}" dt="2023-09-27T17:10:43.206" v="6585" actId="20577"/>
          <ac:spMkLst>
            <pc:docMk/>
            <pc:sldMk cId="1969787568" sldId="271"/>
            <ac:spMk id="17" creationId="{6AD84460-9AB9-3F8E-503B-94D5A4BE349F}"/>
          </ac:spMkLst>
        </pc:spChg>
        <pc:picChg chg="add mod">
          <ac:chgData name="Subhojit Basak" userId="31a6ba56-643c-4dbb-ae4e-925698f2cf5e" providerId="ADAL" clId="{02D0DCEB-419E-49C7-A2E0-9BB1FEC83AD9}" dt="2023-09-27T17:07:08.638" v="6556" actId="1076"/>
          <ac:picMkLst>
            <pc:docMk/>
            <pc:sldMk cId="1969787568" sldId="271"/>
            <ac:picMk id="8" creationId="{007A6676-41BB-273C-3369-AFE5CCDF51B3}"/>
          </ac:picMkLst>
        </pc:picChg>
        <pc:picChg chg="add mod">
          <ac:chgData name="Subhojit Basak" userId="31a6ba56-643c-4dbb-ae4e-925698f2cf5e" providerId="ADAL" clId="{02D0DCEB-419E-49C7-A2E0-9BB1FEC83AD9}" dt="2023-09-27T17:09:20.888" v="6563" actId="1076"/>
          <ac:picMkLst>
            <pc:docMk/>
            <pc:sldMk cId="1969787568" sldId="271"/>
            <ac:picMk id="12" creationId="{ECF5E156-2EF9-2942-6C02-3EEF868629FD}"/>
          </ac:picMkLst>
        </pc:picChg>
        <pc:picChg chg="add mod">
          <ac:chgData name="Subhojit Basak" userId="31a6ba56-643c-4dbb-ae4e-925698f2cf5e" providerId="ADAL" clId="{02D0DCEB-419E-49C7-A2E0-9BB1FEC83AD9}" dt="2023-09-27T17:09:37.693" v="6570" actId="1076"/>
          <ac:picMkLst>
            <pc:docMk/>
            <pc:sldMk cId="1969787568" sldId="271"/>
            <ac:picMk id="14" creationId="{F25A38CB-1E97-4AAA-F5DC-ADB64EAFE5B5}"/>
          </ac:picMkLst>
        </pc:picChg>
        <pc:picChg chg="add del mod">
          <ac:chgData name="Subhojit Basak" userId="31a6ba56-643c-4dbb-ae4e-925698f2cf5e" providerId="ADAL" clId="{02D0DCEB-419E-49C7-A2E0-9BB1FEC83AD9}" dt="2023-10-03T09:58:12.479" v="6714" actId="478"/>
          <ac:picMkLst>
            <pc:docMk/>
            <pc:sldMk cId="1969787568" sldId="271"/>
            <ac:picMk id="18" creationId="{F67753C4-BEDB-5307-12FD-B57CF3F830AE}"/>
          </ac:picMkLst>
        </pc:picChg>
        <pc:picChg chg="add mod">
          <ac:chgData name="Subhojit Basak" userId="31a6ba56-643c-4dbb-ae4e-925698f2cf5e" providerId="ADAL" clId="{02D0DCEB-419E-49C7-A2E0-9BB1FEC83AD9}" dt="2023-09-24T12:41:25.720" v="1311" actId="1038"/>
          <ac:picMkLst>
            <pc:docMk/>
            <pc:sldMk cId="1969787568" sldId="271"/>
            <ac:picMk id="3074" creationId="{D9A6D9FB-C00B-24ED-B483-DB903B08590B}"/>
          </ac:picMkLst>
        </pc:picChg>
        <pc:picChg chg="add del mod">
          <ac:chgData name="Subhojit Basak" userId="31a6ba56-643c-4dbb-ae4e-925698f2cf5e" providerId="ADAL" clId="{02D0DCEB-419E-49C7-A2E0-9BB1FEC83AD9}" dt="2023-09-24T12:39:27.242" v="1287" actId="478"/>
          <ac:picMkLst>
            <pc:docMk/>
            <pc:sldMk cId="1969787568" sldId="271"/>
            <ac:picMk id="3076" creationId="{AC8C94E2-3AC2-7A71-9DE6-BFC924FC45B5}"/>
          </ac:picMkLst>
        </pc:picChg>
        <pc:picChg chg="add mod">
          <ac:chgData name="Subhojit Basak" userId="31a6ba56-643c-4dbb-ae4e-925698f2cf5e" providerId="ADAL" clId="{02D0DCEB-419E-49C7-A2E0-9BB1FEC83AD9}" dt="2023-09-24T12:41:19.435" v="1301" actId="1038"/>
          <ac:picMkLst>
            <pc:docMk/>
            <pc:sldMk cId="1969787568" sldId="271"/>
            <ac:picMk id="3078" creationId="{4775B0E3-7DF9-D649-D02A-9EDBF5A5BBEA}"/>
          </ac:picMkLst>
        </pc:picChg>
        <pc:picChg chg="add mod">
          <ac:chgData name="Subhojit Basak" userId="31a6ba56-643c-4dbb-ae4e-925698f2cf5e" providerId="ADAL" clId="{02D0DCEB-419E-49C7-A2E0-9BB1FEC83AD9}" dt="2023-09-24T12:41:09.041" v="1296" actId="1076"/>
          <ac:picMkLst>
            <pc:docMk/>
            <pc:sldMk cId="1969787568" sldId="271"/>
            <ac:picMk id="3080" creationId="{C6041DB3-3ED3-09A3-3ED3-CAB1F50AFF25}"/>
          </ac:picMkLst>
        </pc:picChg>
      </pc:sldChg>
      <pc:sldChg chg="add del">
        <pc:chgData name="Subhojit Basak" userId="31a6ba56-643c-4dbb-ae4e-925698f2cf5e" providerId="ADAL" clId="{02D0DCEB-419E-49C7-A2E0-9BB1FEC83AD9}" dt="2023-09-25T16:06:08.237" v="2448" actId="47"/>
        <pc:sldMkLst>
          <pc:docMk/>
          <pc:sldMk cId="3619289080" sldId="272"/>
        </pc:sldMkLst>
      </pc:sldChg>
      <pc:sldChg chg="addSp delSp modSp add mod modTransition modAnim modNotesTx">
        <pc:chgData name="Subhojit Basak" userId="31a6ba56-643c-4dbb-ae4e-925698f2cf5e" providerId="ADAL" clId="{02D0DCEB-419E-49C7-A2E0-9BB1FEC83AD9}" dt="2023-09-29T09:58:38.592" v="6694" actId="478"/>
        <pc:sldMkLst>
          <pc:docMk/>
          <pc:sldMk cId="2948953189" sldId="273"/>
        </pc:sldMkLst>
        <pc:spChg chg="mod">
          <ac:chgData name="Subhojit Basak" userId="31a6ba56-643c-4dbb-ae4e-925698f2cf5e" providerId="ADAL" clId="{02D0DCEB-419E-49C7-A2E0-9BB1FEC83AD9}" dt="2023-09-27T10:55:39.197" v="3763" actId="403"/>
          <ac:spMkLst>
            <pc:docMk/>
            <pc:sldMk cId="2948953189" sldId="273"/>
            <ac:spMk id="3" creationId="{3E5FEE2D-79E5-4C1D-8BF7-EE619CA7039A}"/>
          </ac:spMkLst>
        </pc:spChg>
        <pc:spChg chg="add del mod">
          <ac:chgData name="Subhojit Basak" userId="31a6ba56-643c-4dbb-ae4e-925698f2cf5e" providerId="ADAL" clId="{02D0DCEB-419E-49C7-A2E0-9BB1FEC83AD9}" dt="2023-09-27T18:12:39.177" v="6672" actId="478"/>
          <ac:spMkLst>
            <pc:docMk/>
            <pc:sldMk cId="2948953189" sldId="273"/>
            <ac:spMk id="4" creationId="{2B5EA282-9522-FD72-17F1-879A1D47D053}"/>
          </ac:spMkLst>
        </pc:spChg>
        <pc:spChg chg="mod">
          <ac:chgData name="Subhojit Basak" userId="31a6ba56-643c-4dbb-ae4e-925698f2cf5e" providerId="ADAL" clId="{02D0DCEB-419E-49C7-A2E0-9BB1FEC83AD9}" dt="2023-09-24T08:56:09.928" v="787" actId="20577"/>
          <ac:spMkLst>
            <pc:docMk/>
            <pc:sldMk cId="2948953189" sldId="273"/>
            <ac:spMk id="5" creationId="{6DCD5B20-A50B-63A4-325D-A461397E7488}"/>
          </ac:spMkLst>
        </pc:spChg>
        <pc:picChg chg="add del mod">
          <ac:chgData name="Subhojit Basak" userId="31a6ba56-643c-4dbb-ae4e-925698f2cf5e" providerId="ADAL" clId="{02D0DCEB-419E-49C7-A2E0-9BB1FEC83AD9}" dt="2023-09-27T18:12:39.177" v="6672" actId="478"/>
          <ac:picMkLst>
            <pc:docMk/>
            <pc:sldMk cId="2948953189" sldId="273"/>
            <ac:picMk id="2" creationId="{AA19BED5-9507-21D2-B9BD-6D7523DB9971}"/>
          </ac:picMkLst>
        </pc:picChg>
        <pc:picChg chg="mod">
          <ac:chgData name="Subhojit Basak" userId="31a6ba56-643c-4dbb-ae4e-925698f2cf5e" providerId="ADAL" clId="{02D0DCEB-419E-49C7-A2E0-9BB1FEC83AD9}" dt="2023-09-08T07:01:40.949" v="646" actId="1076"/>
          <ac:picMkLst>
            <pc:docMk/>
            <pc:sldMk cId="2948953189" sldId="273"/>
            <ac:picMk id="6" creationId="{21B118FC-2100-643C-88D3-79EC584AFA1E}"/>
          </ac:picMkLst>
        </pc:picChg>
        <pc:picChg chg="add del mod">
          <ac:chgData name="Subhojit Basak" userId="31a6ba56-643c-4dbb-ae4e-925698f2cf5e" providerId="ADAL" clId="{02D0DCEB-419E-49C7-A2E0-9BB1FEC83AD9}" dt="2023-09-29T09:58:38.592" v="6694" actId="478"/>
          <ac:picMkLst>
            <pc:docMk/>
            <pc:sldMk cId="2948953189" sldId="273"/>
            <ac:picMk id="10" creationId="{CB91D032-CB9F-187A-71A4-EE06E2736F48}"/>
          </ac:picMkLst>
        </pc:picChg>
        <pc:picChg chg="add mod">
          <ac:chgData name="Subhojit Basak" userId="31a6ba56-643c-4dbb-ae4e-925698f2cf5e" providerId="ADAL" clId="{02D0DCEB-419E-49C7-A2E0-9BB1FEC83AD9}" dt="2023-09-24T12:04:12.714" v="962" actId="1076"/>
          <ac:picMkLst>
            <pc:docMk/>
            <pc:sldMk cId="2948953189" sldId="273"/>
            <ac:picMk id="2050" creationId="{C64693E6-DF40-2BDB-DA1D-587A79169451}"/>
          </ac:picMkLst>
        </pc:picChg>
      </pc:sldChg>
      <pc:sldChg chg="add del">
        <pc:chgData name="Subhojit Basak" userId="31a6ba56-643c-4dbb-ae4e-925698f2cf5e" providerId="ADAL" clId="{02D0DCEB-419E-49C7-A2E0-9BB1FEC83AD9}" dt="2023-09-25T16:06:08.237" v="2448" actId="47"/>
        <pc:sldMkLst>
          <pc:docMk/>
          <pc:sldMk cId="3078223804" sldId="274"/>
        </pc:sldMkLst>
      </pc:sldChg>
      <pc:sldChg chg="delSp modSp add del mod ord">
        <pc:chgData name="Subhojit Basak" userId="31a6ba56-643c-4dbb-ae4e-925698f2cf5e" providerId="ADAL" clId="{02D0DCEB-419E-49C7-A2E0-9BB1FEC83AD9}" dt="2023-09-24T19:04:54.029" v="2268" actId="47"/>
        <pc:sldMkLst>
          <pc:docMk/>
          <pc:sldMk cId="4047301619" sldId="275"/>
        </pc:sldMkLst>
        <pc:spChg chg="mod">
          <ac:chgData name="Subhojit Basak" userId="31a6ba56-643c-4dbb-ae4e-925698f2cf5e" providerId="ADAL" clId="{02D0DCEB-419E-49C7-A2E0-9BB1FEC83AD9}" dt="2023-09-24T12:27:28.840" v="972" actId="20577"/>
          <ac:spMkLst>
            <pc:docMk/>
            <pc:sldMk cId="4047301619" sldId="275"/>
            <ac:spMk id="3" creationId="{3E5FEE2D-79E5-4C1D-8BF7-EE619CA7039A}"/>
          </ac:spMkLst>
        </pc:spChg>
        <pc:spChg chg="mod">
          <ac:chgData name="Subhojit Basak" userId="31a6ba56-643c-4dbb-ae4e-925698f2cf5e" providerId="ADAL" clId="{02D0DCEB-419E-49C7-A2E0-9BB1FEC83AD9}" dt="2023-09-24T12:27:35.090" v="974" actId="20577"/>
          <ac:spMkLst>
            <pc:docMk/>
            <pc:sldMk cId="4047301619" sldId="275"/>
            <ac:spMk id="5" creationId="{6DCD5B20-A50B-63A4-325D-A461397E7488}"/>
          </ac:spMkLst>
        </pc:spChg>
        <pc:picChg chg="del">
          <ac:chgData name="Subhojit Basak" userId="31a6ba56-643c-4dbb-ae4e-925698f2cf5e" providerId="ADAL" clId="{02D0DCEB-419E-49C7-A2E0-9BB1FEC83AD9}" dt="2023-09-24T12:27:23.879" v="966" actId="478"/>
          <ac:picMkLst>
            <pc:docMk/>
            <pc:sldMk cId="4047301619" sldId="275"/>
            <ac:picMk id="6" creationId="{21B118FC-2100-643C-88D3-79EC584AFA1E}"/>
          </ac:picMkLst>
        </pc:picChg>
        <pc:picChg chg="del">
          <ac:chgData name="Subhojit Basak" userId="31a6ba56-643c-4dbb-ae4e-925698f2cf5e" providerId="ADAL" clId="{02D0DCEB-419E-49C7-A2E0-9BB1FEC83AD9}" dt="2023-09-24T12:27:31.300" v="973" actId="478"/>
          <ac:picMkLst>
            <pc:docMk/>
            <pc:sldMk cId="4047301619" sldId="275"/>
            <ac:picMk id="2050" creationId="{C64693E6-DF40-2BDB-DA1D-587A79169451}"/>
          </ac:picMkLst>
        </pc:picChg>
      </pc:sldChg>
      <pc:sldChg chg="modSp add del mod">
        <pc:chgData name="Subhojit Basak" userId="31a6ba56-643c-4dbb-ae4e-925698f2cf5e" providerId="ADAL" clId="{02D0DCEB-419E-49C7-A2E0-9BB1FEC83AD9}" dt="2023-09-24T19:04:54.029" v="2268" actId="47"/>
        <pc:sldMkLst>
          <pc:docMk/>
          <pc:sldMk cId="306317400" sldId="276"/>
        </pc:sldMkLst>
        <pc:spChg chg="mod">
          <ac:chgData name="Subhojit Basak" userId="31a6ba56-643c-4dbb-ae4e-925698f2cf5e" providerId="ADAL" clId="{02D0DCEB-419E-49C7-A2E0-9BB1FEC83AD9}" dt="2023-09-24T12:27:50.020" v="978" actId="20577"/>
          <ac:spMkLst>
            <pc:docMk/>
            <pc:sldMk cId="306317400" sldId="276"/>
            <ac:spMk id="3" creationId="{3E5FEE2D-79E5-4C1D-8BF7-EE619CA7039A}"/>
          </ac:spMkLst>
        </pc:spChg>
      </pc:sldChg>
      <pc:sldChg chg="modSp add del mod">
        <pc:chgData name="Subhojit Basak" userId="31a6ba56-643c-4dbb-ae4e-925698f2cf5e" providerId="ADAL" clId="{02D0DCEB-419E-49C7-A2E0-9BB1FEC83AD9}" dt="2023-09-24T19:04:54.029" v="2268" actId="47"/>
        <pc:sldMkLst>
          <pc:docMk/>
          <pc:sldMk cId="1917407555" sldId="277"/>
        </pc:sldMkLst>
        <pc:spChg chg="mod">
          <ac:chgData name="Subhojit Basak" userId="31a6ba56-643c-4dbb-ae4e-925698f2cf5e" providerId="ADAL" clId="{02D0DCEB-419E-49C7-A2E0-9BB1FEC83AD9}" dt="2023-09-24T12:27:56.821" v="980" actId="20577"/>
          <ac:spMkLst>
            <pc:docMk/>
            <pc:sldMk cId="1917407555" sldId="277"/>
            <ac:spMk id="3" creationId="{3E5FEE2D-79E5-4C1D-8BF7-EE619CA7039A}"/>
          </ac:spMkLst>
        </pc:spChg>
      </pc:sldChg>
      <pc:sldChg chg="addSp delSp modSp add mod ord modTransition modAnim delCm modNotesTx">
        <pc:chgData name="Subhojit Basak" userId="31a6ba56-643c-4dbb-ae4e-925698f2cf5e" providerId="ADAL" clId="{02D0DCEB-419E-49C7-A2E0-9BB1FEC83AD9}" dt="2023-10-03T09:57:59.320" v="6712" actId="478"/>
        <pc:sldMkLst>
          <pc:docMk/>
          <pc:sldMk cId="250484499" sldId="278"/>
        </pc:sldMkLst>
        <pc:spChg chg="mod">
          <ac:chgData name="Subhojit Basak" userId="31a6ba56-643c-4dbb-ae4e-925698f2cf5e" providerId="ADAL" clId="{02D0DCEB-419E-49C7-A2E0-9BB1FEC83AD9}" dt="2023-09-27T10:57:35.046" v="3775" actId="403"/>
          <ac:spMkLst>
            <pc:docMk/>
            <pc:sldMk cId="250484499" sldId="278"/>
            <ac:spMk id="2" creationId="{42DD0E59-4C68-4F87-9821-23C69713D980}"/>
          </ac:spMkLst>
        </pc:spChg>
        <pc:spChg chg="add mod">
          <ac:chgData name="Subhojit Basak" userId="31a6ba56-643c-4dbb-ae4e-925698f2cf5e" providerId="ADAL" clId="{02D0DCEB-419E-49C7-A2E0-9BB1FEC83AD9}" dt="2023-09-27T11:18:18.192" v="3915" actId="14100"/>
          <ac:spMkLst>
            <pc:docMk/>
            <pc:sldMk cId="250484499" sldId="278"/>
            <ac:spMk id="3" creationId="{2A0FDC03-5655-B4D3-0A7C-C5B47915222A}"/>
          </ac:spMkLst>
        </pc:spChg>
        <pc:spChg chg="add del mod">
          <ac:chgData name="Subhojit Basak" userId="31a6ba56-643c-4dbb-ae4e-925698f2cf5e" providerId="ADAL" clId="{02D0DCEB-419E-49C7-A2E0-9BB1FEC83AD9}" dt="2023-09-27T18:13:21.875" v="6680" actId="478"/>
          <ac:spMkLst>
            <pc:docMk/>
            <pc:sldMk cId="250484499" sldId="278"/>
            <ac:spMk id="5" creationId="{A6107178-824E-BFF0-5BE5-88629866DE7E}"/>
          </ac:spMkLst>
        </pc:spChg>
        <pc:spChg chg="del">
          <ac:chgData name="Subhojit Basak" userId="31a6ba56-643c-4dbb-ae4e-925698f2cf5e" providerId="ADAL" clId="{02D0DCEB-419E-49C7-A2E0-9BB1FEC83AD9}" dt="2023-09-24T12:28:36.770" v="1003" actId="478"/>
          <ac:spMkLst>
            <pc:docMk/>
            <pc:sldMk cId="250484499" sldId="278"/>
            <ac:spMk id="326" creationId="{1EB8D4FE-CF28-2D34-55DB-E1C79775540E}"/>
          </ac:spMkLst>
        </pc:spChg>
        <pc:spChg chg="del">
          <ac:chgData name="Subhojit Basak" userId="31a6ba56-643c-4dbb-ae4e-925698f2cf5e" providerId="ADAL" clId="{02D0DCEB-419E-49C7-A2E0-9BB1FEC83AD9}" dt="2023-09-24T12:28:36.770" v="1003" actId="478"/>
          <ac:spMkLst>
            <pc:docMk/>
            <pc:sldMk cId="250484499" sldId="278"/>
            <ac:spMk id="327" creationId="{16FA34C7-8F50-88B8-CEAF-D881DA83A726}"/>
          </ac:spMkLst>
        </pc:spChg>
        <pc:spChg chg="del">
          <ac:chgData name="Subhojit Basak" userId="31a6ba56-643c-4dbb-ae4e-925698f2cf5e" providerId="ADAL" clId="{02D0DCEB-419E-49C7-A2E0-9BB1FEC83AD9}" dt="2023-09-24T12:28:36.770" v="1003" actId="478"/>
          <ac:spMkLst>
            <pc:docMk/>
            <pc:sldMk cId="250484499" sldId="278"/>
            <ac:spMk id="328" creationId="{690B6EE5-B95A-031F-2AE0-384E78E65099}"/>
          </ac:spMkLst>
        </pc:spChg>
        <pc:spChg chg="del">
          <ac:chgData name="Subhojit Basak" userId="31a6ba56-643c-4dbb-ae4e-925698f2cf5e" providerId="ADAL" clId="{02D0DCEB-419E-49C7-A2E0-9BB1FEC83AD9}" dt="2023-09-24T12:28:36.770" v="1003" actId="478"/>
          <ac:spMkLst>
            <pc:docMk/>
            <pc:sldMk cId="250484499" sldId="278"/>
            <ac:spMk id="336" creationId="{60CD0A81-45BC-94A1-6DD8-BCDD8C69E110}"/>
          </ac:spMkLst>
        </pc:spChg>
        <pc:spChg chg="del">
          <ac:chgData name="Subhojit Basak" userId="31a6ba56-643c-4dbb-ae4e-925698f2cf5e" providerId="ADAL" clId="{02D0DCEB-419E-49C7-A2E0-9BB1FEC83AD9}" dt="2023-09-24T12:28:36.770" v="1003" actId="478"/>
          <ac:spMkLst>
            <pc:docMk/>
            <pc:sldMk cId="250484499" sldId="278"/>
            <ac:spMk id="337" creationId="{D8837586-762B-0BB0-83CA-AB490E592157}"/>
          </ac:spMkLst>
        </pc:spChg>
        <pc:picChg chg="add del mod">
          <ac:chgData name="Subhojit Basak" userId="31a6ba56-643c-4dbb-ae4e-925698f2cf5e" providerId="ADAL" clId="{02D0DCEB-419E-49C7-A2E0-9BB1FEC83AD9}" dt="2023-09-27T18:13:21.875" v="6680" actId="478"/>
          <ac:picMkLst>
            <pc:docMk/>
            <pc:sldMk cId="250484499" sldId="278"/>
            <ac:picMk id="4" creationId="{CE3037F6-239D-99FC-7539-6E2AA2976982}"/>
          </ac:picMkLst>
        </pc:picChg>
        <pc:picChg chg="add del mod">
          <ac:chgData name="Subhojit Basak" userId="31a6ba56-643c-4dbb-ae4e-925698f2cf5e" providerId="ADAL" clId="{02D0DCEB-419E-49C7-A2E0-9BB1FEC83AD9}" dt="2023-10-03T09:57:59.320" v="6712" actId="478"/>
          <ac:picMkLst>
            <pc:docMk/>
            <pc:sldMk cId="250484499" sldId="278"/>
            <ac:picMk id="6" creationId="{8E43A540-38D4-F51D-C010-12F86EC4F631}"/>
          </ac:picMkLst>
        </pc:picChg>
        <pc:picChg chg="del">
          <ac:chgData name="Subhojit Basak" userId="31a6ba56-643c-4dbb-ae4e-925698f2cf5e" providerId="ADAL" clId="{02D0DCEB-419E-49C7-A2E0-9BB1FEC83AD9}" dt="2023-09-24T12:28:36.770" v="1003" actId="478"/>
          <ac:picMkLst>
            <pc:docMk/>
            <pc:sldMk cId="250484499" sldId="278"/>
            <ac:picMk id="1026" creationId="{0D0B50F2-E87D-17F5-66D5-BE0034D70CDA}"/>
          </ac:picMkLst>
        </pc:picChg>
        <pc:picChg chg="del">
          <ac:chgData name="Subhojit Basak" userId="31a6ba56-643c-4dbb-ae4e-925698f2cf5e" providerId="ADAL" clId="{02D0DCEB-419E-49C7-A2E0-9BB1FEC83AD9}" dt="2023-09-24T12:28:36.770" v="1003" actId="478"/>
          <ac:picMkLst>
            <pc:docMk/>
            <pc:sldMk cId="250484499" sldId="278"/>
            <ac:picMk id="1028" creationId="{6D3D102A-18BA-531C-6098-69CFFC501C01}"/>
          </ac:picMkLst>
        </pc:picChg>
        <pc:picChg chg="del">
          <ac:chgData name="Subhojit Basak" userId="31a6ba56-643c-4dbb-ae4e-925698f2cf5e" providerId="ADAL" clId="{02D0DCEB-419E-49C7-A2E0-9BB1FEC83AD9}" dt="2023-09-24T12:28:36.770" v="1003" actId="478"/>
          <ac:picMkLst>
            <pc:docMk/>
            <pc:sldMk cId="250484499" sldId="278"/>
            <ac:picMk id="1030" creationId="{3D33EA22-FFCD-4FA4-BEDC-A908B5FC0200}"/>
          </ac:picMkLst>
        </pc:picChg>
        <pc:picChg chg="add del">
          <ac:chgData name="Subhojit Basak" userId="31a6ba56-643c-4dbb-ae4e-925698f2cf5e" providerId="ADAL" clId="{02D0DCEB-419E-49C7-A2E0-9BB1FEC83AD9}" dt="2023-09-25T19:42:45.446" v="2682" actId="478"/>
          <ac:picMkLst>
            <pc:docMk/>
            <pc:sldMk cId="250484499" sldId="278"/>
            <ac:picMk id="6146" creationId="{AC884457-18A2-5CA4-52C4-F793D987FC97}"/>
          </ac:picMkLst>
        </pc:picChg>
        <pc:picChg chg="add del mod">
          <ac:chgData name="Subhojit Basak" userId="31a6ba56-643c-4dbb-ae4e-925698f2cf5e" providerId="ADAL" clId="{02D0DCEB-419E-49C7-A2E0-9BB1FEC83AD9}" dt="2023-09-25T19:43:09.567" v="2685" actId="478"/>
          <ac:picMkLst>
            <pc:docMk/>
            <pc:sldMk cId="250484499" sldId="278"/>
            <ac:picMk id="6148" creationId="{86FDFF77-2ED0-D90E-D24F-B39D64F0E8CA}"/>
          </ac:picMkLst>
        </pc:picChg>
        <pc:picChg chg="add mod">
          <ac:chgData name="Subhojit Basak" userId="31a6ba56-643c-4dbb-ae4e-925698f2cf5e" providerId="ADAL" clId="{02D0DCEB-419E-49C7-A2E0-9BB1FEC83AD9}" dt="2023-09-25T19:44:36.730" v="2688" actId="1076"/>
          <ac:picMkLst>
            <pc:docMk/>
            <pc:sldMk cId="250484499" sldId="278"/>
            <ac:picMk id="6150" creationId="{C462E802-B9E1-5812-9831-CB0F3F8A8180}"/>
          </ac:picMkLst>
        </pc:picChg>
        <pc:cxnChg chg="del">
          <ac:chgData name="Subhojit Basak" userId="31a6ba56-643c-4dbb-ae4e-925698f2cf5e" providerId="ADAL" clId="{02D0DCEB-419E-49C7-A2E0-9BB1FEC83AD9}" dt="2023-09-24T12:28:36.770" v="1003" actId="478"/>
          <ac:cxnSpMkLst>
            <pc:docMk/>
            <pc:sldMk cId="250484499" sldId="278"/>
            <ac:cxnSpMk id="330" creationId="{DCB13552-A068-A409-9BD8-BAB7237F403B}"/>
          </ac:cxnSpMkLst>
        </pc:cxnChg>
        <pc:cxnChg chg="del">
          <ac:chgData name="Subhojit Basak" userId="31a6ba56-643c-4dbb-ae4e-925698f2cf5e" providerId="ADAL" clId="{02D0DCEB-419E-49C7-A2E0-9BB1FEC83AD9}" dt="2023-09-24T12:28:36.770" v="1003" actId="478"/>
          <ac:cxnSpMkLst>
            <pc:docMk/>
            <pc:sldMk cId="250484499" sldId="278"/>
            <ac:cxnSpMk id="331" creationId="{4A0DC927-9902-B70B-E16A-E7D85CB56D57}"/>
          </ac:cxnSpMkLst>
        </pc:cxnChg>
        <pc:cxnChg chg="del">
          <ac:chgData name="Subhojit Basak" userId="31a6ba56-643c-4dbb-ae4e-925698f2cf5e" providerId="ADAL" clId="{02D0DCEB-419E-49C7-A2E0-9BB1FEC83AD9}" dt="2023-09-24T12:28:36.770" v="1003" actId="478"/>
          <ac:cxnSpMkLst>
            <pc:docMk/>
            <pc:sldMk cId="250484499" sldId="278"/>
            <ac:cxnSpMk id="332" creationId="{12B4E1E8-C953-409C-EC7F-BCE95F9E843E}"/>
          </ac:cxnSpMkLst>
        </pc:cxnChg>
        <pc:cxnChg chg="del">
          <ac:chgData name="Subhojit Basak" userId="31a6ba56-643c-4dbb-ae4e-925698f2cf5e" providerId="ADAL" clId="{02D0DCEB-419E-49C7-A2E0-9BB1FEC83AD9}" dt="2023-09-24T12:28:36.770" v="1003" actId="478"/>
          <ac:cxnSpMkLst>
            <pc:docMk/>
            <pc:sldMk cId="250484499" sldId="278"/>
            <ac:cxnSpMk id="335" creationId="{0E5E0875-502F-7DD6-5A6D-BA575E66E8A9}"/>
          </ac:cxnSpMkLst>
        </pc:cxnChg>
        <pc:extLst>
          <p:ext xmlns:p="http://schemas.openxmlformats.org/presentationml/2006/main" uri="{D6D511B9-2390-475A-947B-AFAB55BFBCF1}">
            <pc226:cmChg xmlns:pc226="http://schemas.microsoft.com/office/powerpoint/2022/06/main/command" chg="del">
              <pc226:chgData name="Subhojit Basak" userId="31a6ba56-643c-4dbb-ae4e-925698f2cf5e" providerId="ADAL" clId="{02D0DCEB-419E-49C7-A2E0-9BB1FEC83AD9}" dt="2023-10-03T09:57:32.364" v="6706"/>
              <pc2:cmMkLst xmlns:pc2="http://schemas.microsoft.com/office/powerpoint/2019/9/main/command">
                <pc:docMk/>
                <pc:sldMk cId="250484499" sldId="278"/>
                <pc2:cmMk id="{114940BE-B7DE-4C37-AC1B-CAEBD9657E6C}"/>
              </pc2:cmMkLst>
            </pc226:cmChg>
          </p:ext>
        </pc:extLst>
      </pc:sldChg>
      <pc:sldChg chg="addSp delSp modSp add mod ord modTransition modAnim delCm modCm">
        <pc:chgData name="Subhojit Basak" userId="31a6ba56-643c-4dbb-ae4e-925698f2cf5e" providerId="ADAL" clId="{02D0DCEB-419E-49C7-A2E0-9BB1FEC83AD9}" dt="2023-10-03T09:57:50.422" v="6709" actId="478"/>
        <pc:sldMkLst>
          <pc:docMk/>
          <pc:sldMk cId="525865138" sldId="279"/>
        </pc:sldMkLst>
        <pc:spChg chg="mod">
          <ac:chgData name="Subhojit Basak" userId="31a6ba56-643c-4dbb-ae4e-925698f2cf5e" providerId="ADAL" clId="{02D0DCEB-419E-49C7-A2E0-9BB1FEC83AD9}" dt="2023-09-27T10:57:40.122" v="3776" actId="403"/>
          <ac:spMkLst>
            <pc:docMk/>
            <pc:sldMk cId="525865138" sldId="279"/>
            <ac:spMk id="3" creationId="{3E5FEE2D-79E5-4C1D-8BF7-EE619CA7039A}"/>
          </ac:spMkLst>
        </pc:spChg>
        <pc:spChg chg="mod">
          <ac:chgData name="Subhojit Basak" userId="31a6ba56-643c-4dbb-ae4e-925698f2cf5e" providerId="ADAL" clId="{02D0DCEB-419E-49C7-A2E0-9BB1FEC83AD9}" dt="2023-09-27T12:38:30.399" v="4328" actId="6549"/>
          <ac:spMkLst>
            <pc:docMk/>
            <pc:sldMk cId="525865138" sldId="279"/>
            <ac:spMk id="5" creationId="{6DCD5B20-A50B-63A4-325D-A461397E7488}"/>
          </ac:spMkLst>
        </pc:spChg>
        <pc:spChg chg="add del mod">
          <ac:chgData name="Subhojit Basak" userId="31a6ba56-643c-4dbb-ae4e-925698f2cf5e" providerId="ADAL" clId="{02D0DCEB-419E-49C7-A2E0-9BB1FEC83AD9}" dt="2023-10-03T09:57:46.411" v="6708" actId="478"/>
          <ac:spMkLst>
            <pc:docMk/>
            <pc:sldMk cId="525865138" sldId="279"/>
            <ac:spMk id="6" creationId="{7A717AC7-70FD-9A3D-CB25-17ABFF04FE3D}"/>
          </ac:spMkLst>
        </pc:spChg>
        <pc:picChg chg="add del">
          <ac:chgData name="Subhojit Basak" userId="31a6ba56-643c-4dbb-ae4e-925698f2cf5e" providerId="ADAL" clId="{02D0DCEB-419E-49C7-A2E0-9BB1FEC83AD9}" dt="2023-09-24T12:29:44.157" v="1008"/>
          <ac:picMkLst>
            <pc:docMk/>
            <pc:sldMk cId="525865138" sldId="279"/>
            <ac:picMk id="2" creationId="{03D2F7AD-FD57-67BE-1998-9E8DF044DC0C}"/>
          </ac:picMkLst>
        </pc:picChg>
        <pc:picChg chg="add del mod">
          <ac:chgData name="Subhojit Basak" userId="31a6ba56-643c-4dbb-ae4e-925698f2cf5e" providerId="ADAL" clId="{02D0DCEB-419E-49C7-A2E0-9BB1FEC83AD9}" dt="2023-10-03T09:57:50.422" v="6709" actId="478"/>
          <ac:picMkLst>
            <pc:docMk/>
            <pc:sldMk cId="525865138" sldId="279"/>
            <ac:picMk id="2" creationId="{6EFF733A-E859-3D14-C870-C23A368E0B86}"/>
          </ac:picMkLst>
        </pc:picChg>
        <pc:picChg chg="add del mod">
          <ac:chgData name="Subhojit Basak" userId="31a6ba56-643c-4dbb-ae4e-925698f2cf5e" providerId="ADAL" clId="{02D0DCEB-419E-49C7-A2E0-9BB1FEC83AD9}" dt="2023-10-03T09:57:46.411" v="6708" actId="478"/>
          <ac:picMkLst>
            <pc:docMk/>
            <pc:sldMk cId="525865138" sldId="279"/>
            <ac:picMk id="4" creationId="{94FEBEF8-4B9F-FCB7-8402-94AA500EDE69}"/>
          </ac:picMkLst>
        </pc:picChg>
        <pc:extLst>
          <p:ext xmlns:p="http://schemas.openxmlformats.org/presentationml/2006/main" uri="{D6D511B9-2390-475A-947B-AFAB55BFBCF1}">
            <pc226:cmChg xmlns:pc226="http://schemas.microsoft.com/office/powerpoint/2022/06/main/command" chg="del">
              <pc226:chgData name="Subhojit Basak" userId="31a6ba56-643c-4dbb-ae4e-925698f2cf5e" providerId="ADAL" clId="{02D0DCEB-419E-49C7-A2E0-9BB1FEC83AD9}" dt="2023-10-03T09:57:38.711" v="6707"/>
              <pc2:cmMkLst xmlns:pc2="http://schemas.microsoft.com/office/powerpoint/2019/9/main/command">
                <pc:docMk/>
                <pc:sldMk cId="525865138" sldId="279"/>
                <pc2:cmMk id="{E31452A7-FF3C-4BB0-8E38-45315A4D852E}"/>
              </pc2:cmMkLst>
              <pc226:cmRplyChg chg="add">
                <pc226:chgData name="Subhojit Basak" userId="31a6ba56-643c-4dbb-ae4e-925698f2cf5e" providerId="ADAL" clId="{02D0DCEB-419E-49C7-A2E0-9BB1FEC83AD9}" dt="2023-09-25T18:45:19.367" v="2626"/>
                <pc2:cmRplyMkLst xmlns:pc2="http://schemas.microsoft.com/office/powerpoint/2019/9/main/command">
                  <pc:docMk/>
                  <pc:sldMk cId="525865138" sldId="279"/>
                  <pc2:cmMk id="{E31452A7-FF3C-4BB0-8E38-45315A4D852E}"/>
                  <pc2:cmRplyMk id="{C81BFE08-AFE0-41E0-B02B-BD6AA2D22179}"/>
                </pc2:cmRplyMkLst>
              </pc226:cmRplyChg>
            </pc226:cmChg>
          </p:ext>
        </pc:extLst>
      </pc:sldChg>
      <pc:sldChg chg="addSp delSp modSp add mod ord modTransition delCm modCm">
        <pc:chgData name="Subhojit Basak" userId="31a6ba56-643c-4dbb-ae4e-925698f2cf5e" providerId="ADAL" clId="{02D0DCEB-419E-49C7-A2E0-9BB1FEC83AD9}" dt="2023-10-03T09:57:53.926" v="6710" actId="478"/>
        <pc:sldMkLst>
          <pc:docMk/>
          <pc:sldMk cId="2935316584" sldId="280"/>
        </pc:sldMkLst>
        <pc:spChg chg="mod">
          <ac:chgData name="Subhojit Basak" userId="31a6ba56-643c-4dbb-ae4e-925698f2cf5e" providerId="ADAL" clId="{02D0DCEB-419E-49C7-A2E0-9BB1FEC83AD9}" dt="2023-09-27T18:13:31.700" v="6683" actId="1076"/>
          <ac:spMkLst>
            <pc:docMk/>
            <pc:sldMk cId="2935316584" sldId="280"/>
            <ac:spMk id="2" creationId="{42DD0E59-4C68-4F87-9821-23C69713D980}"/>
          </ac:spMkLst>
        </pc:spChg>
        <pc:spChg chg="add mod">
          <ac:chgData name="Subhojit Basak" userId="31a6ba56-643c-4dbb-ae4e-925698f2cf5e" providerId="ADAL" clId="{02D0DCEB-419E-49C7-A2E0-9BB1FEC83AD9}" dt="2023-09-27T12:25:12.336" v="4321" actId="20577"/>
          <ac:spMkLst>
            <pc:docMk/>
            <pc:sldMk cId="2935316584" sldId="280"/>
            <ac:spMk id="3" creationId="{B96590D8-2C98-8E18-FD8A-3DCC63F049F4}"/>
          </ac:spMkLst>
        </pc:spChg>
        <pc:spChg chg="add del mod">
          <ac:chgData name="Subhojit Basak" userId="31a6ba56-643c-4dbb-ae4e-925698f2cf5e" providerId="ADAL" clId="{02D0DCEB-419E-49C7-A2E0-9BB1FEC83AD9}" dt="2023-09-27T18:13:34.050" v="6684" actId="478"/>
          <ac:spMkLst>
            <pc:docMk/>
            <pc:sldMk cId="2935316584" sldId="280"/>
            <ac:spMk id="5" creationId="{12BD008D-2B86-9690-ABBF-B2F9E8A1348D}"/>
          </ac:spMkLst>
        </pc:spChg>
        <pc:spChg chg="add mod">
          <ac:chgData name="Subhojit Basak" userId="31a6ba56-643c-4dbb-ae4e-925698f2cf5e" providerId="ADAL" clId="{02D0DCEB-419E-49C7-A2E0-9BB1FEC83AD9}" dt="2023-09-27T17:11:43.903" v="6591" actId="1076"/>
          <ac:spMkLst>
            <pc:docMk/>
            <pc:sldMk cId="2935316584" sldId="280"/>
            <ac:spMk id="8" creationId="{2547E2D0-5678-17B4-2B82-D668B88DC772}"/>
          </ac:spMkLst>
        </pc:spChg>
        <pc:picChg chg="add del mod">
          <ac:chgData name="Subhojit Basak" userId="31a6ba56-643c-4dbb-ae4e-925698f2cf5e" providerId="ADAL" clId="{02D0DCEB-419E-49C7-A2E0-9BB1FEC83AD9}" dt="2023-09-27T18:13:28.823" v="6681" actId="478"/>
          <ac:picMkLst>
            <pc:docMk/>
            <pc:sldMk cId="2935316584" sldId="280"/>
            <ac:picMk id="4" creationId="{A1F15B10-DD0D-8E08-4B9B-13EDC8B0EEAC}"/>
          </ac:picMkLst>
        </pc:picChg>
        <pc:picChg chg="add mod">
          <ac:chgData name="Subhojit Basak" userId="31a6ba56-643c-4dbb-ae4e-925698f2cf5e" providerId="ADAL" clId="{02D0DCEB-419E-49C7-A2E0-9BB1FEC83AD9}" dt="2023-09-27T12:37:54.825" v="4324" actId="1076"/>
          <ac:picMkLst>
            <pc:docMk/>
            <pc:sldMk cId="2935316584" sldId="280"/>
            <ac:picMk id="7" creationId="{ACFE8AB8-35CA-268B-00C3-99EB5FC4C501}"/>
          </ac:picMkLst>
        </pc:picChg>
        <pc:picChg chg="add del mod">
          <ac:chgData name="Subhojit Basak" userId="31a6ba56-643c-4dbb-ae4e-925698f2cf5e" providerId="ADAL" clId="{02D0DCEB-419E-49C7-A2E0-9BB1FEC83AD9}" dt="2023-10-03T09:57:53.926" v="6710" actId="478"/>
          <ac:picMkLst>
            <pc:docMk/>
            <pc:sldMk cId="2935316584" sldId="280"/>
            <ac:picMk id="9" creationId="{08FFF71A-2FED-0AEE-B7DA-3AEC1111E5EE}"/>
          </ac:picMkLst>
        </pc:picChg>
        <pc:extLst>
          <p:ext xmlns:p="http://schemas.openxmlformats.org/presentationml/2006/main" uri="{D6D511B9-2390-475A-947B-AFAB55BFBCF1}">
            <pc226:cmChg xmlns:pc226="http://schemas.microsoft.com/office/powerpoint/2022/06/main/command" chg="del mod">
              <pc226:chgData name="Subhojit Basak" userId="31a6ba56-643c-4dbb-ae4e-925698f2cf5e" providerId="ADAL" clId="{02D0DCEB-419E-49C7-A2E0-9BB1FEC83AD9}" dt="2023-09-27T12:24:52.119" v="4320"/>
              <pc2:cmMkLst xmlns:pc2="http://schemas.microsoft.com/office/powerpoint/2019/9/main/command">
                <pc:docMk/>
                <pc:sldMk cId="2935316584" sldId="280"/>
                <pc2:cmMk id="{43C37AB3-DAD9-43F2-B0DE-98EA4C60A273}"/>
              </pc2:cmMkLst>
            </pc226:cmChg>
          </p:ext>
        </pc:extLst>
      </pc:sldChg>
      <pc:sldChg chg="addSp delSp modSp add mod modTransition">
        <pc:chgData name="Subhojit Basak" userId="31a6ba56-643c-4dbb-ae4e-925698f2cf5e" providerId="ADAL" clId="{02D0DCEB-419E-49C7-A2E0-9BB1FEC83AD9}" dt="2023-09-29T09:59:07.993" v="6699" actId="478"/>
        <pc:sldMkLst>
          <pc:docMk/>
          <pc:sldMk cId="3797962056" sldId="281"/>
        </pc:sldMkLst>
        <pc:spChg chg="mod">
          <ac:chgData name="Subhojit Basak" userId="31a6ba56-643c-4dbb-ae4e-925698f2cf5e" providerId="ADAL" clId="{02D0DCEB-419E-49C7-A2E0-9BB1FEC83AD9}" dt="2023-09-24T19:05:07.998" v="2287" actId="20577"/>
          <ac:spMkLst>
            <pc:docMk/>
            <pc:sldMk cId="3797962056" sldId="281"/>
            <ac:spMk id="2" creationId="{D94A2CD4-732A-43E4-BCB9-CBA2055E0AC6}"/>
          </ac:spMkLst>
        </pc:spChg>
        <pc:spChg chg="mod">
          <ac:chgData name="Subhojit Basak" userId="31a6ba56-643c-4dbb-ae4e-925698f2cf5e" providerId="ADAL" clId="{02D0DCEB-419E-49C7-A2E0-9BB1FEC83AD9}" dt="2023-09-24T19:05:16.140" v="2302" actId="20577"/>
          <ac:spMkLst>
            <pc:docMk/>
            <pc:sldMk cId="3797962056" sldId="281"/>
            <ac:spMk id="3" creationId="{45FD0450-A909-4CD9-8912-96A19ACEB7CB}"/>
          </ac:spMkLst>
        </pc:spChg>
        <pc:picChg chg="add del mod">
          <ac:chgData name="Subhojit Basak" userId="31a6ba56-643c-4dbb-ae4e-925698f2cf5e" providerId="ADAL" clId="{02D0DCEB-419E-49C7-A2E0-9BB1FEC83AD9}" dt="2023-09-29T09:59:07.993" v="6699" actId="478"/>
          <ac:picMkLst>
            <pc:docMk/>
            <pc:sldMk cId="3797962056" sldId="281"/>
            <ac:picMk id="7" creationId="{03D6044F-3D44-0A55-4AB9-0F69A184B7E2}"/>
          </ac:picMkLst>
        </pc:picChg>
      </pc:sldChg>
      <pc:sldChg chg="addSp modSp add mod modTransition modNotesTx">
        <pc:chgData name="Subhojit Basak" userId="31a6ba56-643c-4dbb-ae4e-925698f2cf5e" providerId="ADAL" clId="{02D0DCEB-419E-49C7-A2E0-9BB1FEC83AD9}" dt="2023-09-27T17:17:30.621" v="6642" actId="1076"/>
        <pc:sldMkLst>
          <pc:docMk/>
          <pc:sldMk cId="3952368040" sldId="282"/>
        </pc:sldMkLst>
        <pc:spChg chg="mod">
          <ac:chgData name="Subhojit Basak" userId="31a6ba56-643c-4dbb-ae4e-925698f2cf5e" providerId="ADAL" clId="{02D0DCEB-419E-49C7-A2E0-9BB1FEC83AD9}" dt="2023-09-27T10:56:19.237" v="3771" actId="403"/>
          <ac:spMkLst>
            <pc:docMk/>
            <pc:sldMk cId="3952368040" sldId="282"/>
            <ac:spMk id="2" creationId="{D94A2CD4-732A-43E4-BCB9-CBA2055E0AC6}"/>
          </ac:spMkLst>
        </pc:spChg>
        <pc:spChg chg="mod">
          <ac:chgData name="Subhojit Basak" userId="31a6ba56-643c-4dbb-ae4e-925698f2cf5e" providerId="ADAL" clId="{02D0DCEB-419E-49C7-A2E0-9BB1FEC83AD9}" dt="2023-09-25T21:01:20.594" v="3198" actId="20577"/>
          <ac:spMkLst>
            <pc:docMk/>
            <pc:sldMk cId="3952368040" sldId="282"/>
            <ac:spMk id="3" creationId="{45FD0450-A909-4CD9-8912-96A19ACEB7CB}"/>
          </ac:spMkLst>
        </pc:spChg>
        <pc:picChg chg="add mod">
          <ac:chgData name="Subhojit Basak" userId="31a6ba56-643c-4dbb-ae4e-925698f2cf5e" providerId="ADAL" clId="{02D0DCEB-419E-49C7-A2E0-9BB1FEC83AD9}" dt="2023-09-27T17:17:30.621" v="6642" actId="1076"/>
          <ac:picMkLst>
            <pc:docMk/>
            <pc:sldMk cId="3952368040" sldId="282"/>
            <ac:picMk id="7" creationId="{3D8C7631-EC72-3EC6-3CA1-5FBAA19285B9}"/>
          </ac:picMkLst>
        </pc:picChg>
      </pc:sldChg>
      <pc:sldChg chg="addSp delSp modSp new mod modTransition modNotesTx">
        <pc:chgData name="Subhojit Basak" userId="31a6ba56-643c-4dbb-ae4e-925698f2cf5e" providerId="ADAL" clId="{02D0DCEB-419E-49C7-A2E0-9BB1FEC83AD9}" dt="2023-09-29T10:00:22.172" v="6703" actId="478"/>
        <pc:sldMkLst>
          <pc:docMk/>
          <pc:sldMk cId="2089447453" sldId="283"/>
        </pc:sldMkLst>
        <pc:spChg chg="mod">
          <ac:chgData name="Subhojit Basak" userId="31a6ba56-643c-4dbb-ae4e-925698f2cf5e" providerId="ADAL" clId="{02D0DCEB-419E-49C7-A2E0-9BB1FEC83AD9}" dt="2023-09-27T10:56:28.390" v="3772" actId="403"/>
          <ac:spMkLst>
            <pc:docMk/>
            <pc:sldMk cId="2089447453" sldId="283"/>
            <ac:spMk id="2" creationId="{01965C4E-CF9F-ADE5-256C-8DBDC75B02E8}"/>
          </ac:spMkLst>
        </pc:spChg>
        <pc:spChg chg="del">
          <ac:chgData name="Subhojit Basak" userId="31a6ba56-643c-4dbb-ae4e-925698f2cf5e" providerId="ADAL" clId="{02D0DCEB-419E-49C7-A2E0-9BB1FEC83AD9}" dt="2023-09-25T19:45:22.266" v="2690" actId="478"/>
          <ac:spMkLst>
            <pc:docMk/>
            <pc:sldMk cId="2089447453" sldId="283"/>
            <ac:spMk id="3" creationId="{96E49FB0-811C-CB42-6B53-62A02214D592}"/>
          </ac:spMkLst>
        </pc:spChg>
        <pc:spChg chg="mod">
          <ac:chgData name="Subhojit Basak" userId="31a6ba56-643c-4dbb-ae4e-925698f2cf5e" providerId="ADAL" clId="{02D0DCEB-419E-49C7-A2E0-9BB1FEC83AD9}" dt="2023-09-25T19:47:23.915" v="2709" actId="20577"/>
          <ac:spMkLst>
            <pc:docMk/>
            <pc:sldMk cId="2089447453" sldId="283"/>
            <ac:spMk id="4" creationId="{3DF8D3A6-8B88-D6E6-CD65-BD9434D43B12}"/>
          </ac:spMkLst>
        </pc:spChg>
        <pc:spChg chg="add del mod">
          <ac:chgData name="Subhojit Basak" userId="31a6ba56-643c-4dbb-ae4e-925698f2cf5e" providerId="ADAL" clId="{02D0DCEB-419E-49C7-A2E0-9BB1FEC83AD9}" dt="2023-09-27T18:13:07.331" v="6677" actId="478"/>
          <ac:spMkLst>
            <pc:docMk/>
            <pc:sldMk cId="2089447453" sldId="283"/>
            <ac:spMk id="10" creationId="{C43BF2E3-21EC-DCE6-2D75-B927275F07D3}"/>
          </ac:spMkLst>
        </pc:spChg>
        <pc:picChg chg="add del mod">
          <ac:chgData name="Subhojit Basak" userId="31a6ba56-643c-4dbb-ae4e-925698f2cf5e" providerId="ADAL" clId="{02D0DCEB-419E-49C7-A2E0-9BB1FEC83AD9}" dt="2023-09-29T10:00:22.172" v="6703" actId="478"/>
          <ac:picMkLst>
            <pc:docMk/>
            <pc:sldMk cId="2089447453" sldId="283"/>
            <ac:picMk id="3" creationId="{D17D1EAF-7A59-8CB2-6865-A86536D21C4F}"/>
          </ac:picMkLst>
        </pc:picChg>
        <pc:picChg chg="add mod">
          <ac:chgData name="Subhojit Basak" userId="31a6ba56-643c-4dbb-ae4e-925698f2cf5e" providerId="ADAL" clId="{02D0DCEB-419E-49C7-A2E0-9BB1FEC83AD9}" dt="2023-09-25T19:48:04.935" v="2741" actId="1037"/>
          <ac:picMkLst>
            <pc:docMk/>
            <pc:sldMk cId="2089447453" sldId="283"/>
            <ac:picMk id="8" creationId="{A0532477-B82E-3394-AB2B-C40EFC880E5B}"/>
          </ac:picMkLst>
        </pc:picChg>
        <pc:picChg chg="add del mod">
          <ac:chgData name="Subhojit Basak" userId="31a6ba56-643c-4dbb-ae4e-925698f2cf5e" providerId="ADAL" clId="{02D0DCEB-419E-49C7-A2E0-9BB1FEC83AD9}" dt="2023-09-27T18:13:07.331" v="6677" actId="478"/>
          <ac:picMkLst>
            <pc:docMk/>
            <pc:sldMk cId="2089447453" sldId="283"/>
            <ac:picMk id="9" creationId="{65F890E2-BD49-F3C8-5BBE-4E97BA8417D8}"/>
          </ac:picMkLst>
        </pc:picChg>
      </pc:sldChg>
      <pc:sldChg chg="addSp delSp modSp add mod modTransition modNotesTx">
        <pc:chgData name="Subhojit Basak" userId="31a6ba56-643c-4dbb-ae4e-925698f2cf5e" providerId="ADAL" clId="{02D0DCEB-419E-49C7-A2E0-9BB1FEC83AD9}" dt="2023-10-03T09:58:02.133" v="6713" actId="478"/>
        <pc:sldMkLst>
          <pc:docMk/>
          <pc:sldMk cId="797624715" sldId="284"/>
        </pc:sldMkLst>
        <pc:spChg chg="mod">
          <ac:chgData name="Subhojit Basak" userId="31a6ba56-643c-4dbb-ae4e-925698f2cf5e" providerId="ADAL" clId="{02D0DCEB-419E-49C7-A2E0-9BB1FEC83AD9}" dt="2023-09-27T10:57:29.348" v="3774" actId="403"/>
          <ac:spMkLst>
            <pc:docMk/>
            <pc:sldMk cId="797624715" sldId="284"/>
            <ac:spMk id="2" creationId="{01965C4E-CF9F-ADE5-256C-8DBDC75B02E8}"/>
          </ac:spMkLst>
        </pc:spChg>
        <pc:spChg chg="del">
          <ac:chgData name="Subhojit Basak" userId="31a6ba56-643c-4dbb-ae4e-925698f2cf5e" providerId="ADAL" clId="{02D0DCEB-419E-49C7-A2E0-9BB1FEC83AD9}" dt="2023-09-27T18:13:16.107" v="6679" actId="478"/>
          <ac:spMkLst>
            <pc:docMk/>
            <pc:sldMk cId="797624715" sldId="284"/>
            <ac:spMk id="10" creationId="{C43BF2E3-21EC-DCE6-2D75-B927275F07D3}"/>
          </ac:spMkLst>
        </pc:spChg>
        <pc:picChg chg="add del mod">
          <ac:chgData name="Subhojit Basak" userId="31a6ba56-643c-4dbb-ae4e-925698f2cf5e" providerId="ADAL" clId="{02D0DCEB-419E-49C7-A2E0-9BB1FEC83AD9}" dt="2023-10-03T09:58:02.133" v="6713" actId="478"/>
          <ac:picMkLst>
            <pc:docMk/>
            <pc:sldMk cId="797624715" sldId="284"/>
            <ac:picMk id="3" creationId="{C25C7676-EB9D-3F64-CEFB-FD436F20D457}"/>
          </ac:picMkLst>
        </pc:picChg>
        <pc:picChg chg="add mod">
          <ac:chgData name="Subhojit Basak" userId="31a6ba56-643c-4dbb-ae4e-925698f2cf5e" providerId="ADAL" clId="{02D0DCEB-419E-49C7-A2E0-9BB1FEC83AD9}" dt="2023-09-25T19:53:52.516" v="2895" actId="14100"/>
          <ac:picMkLst>
            <pc:docMk/>
            <pc:sldMk cId="797624715" sldId="284"/>
            <ac:picMk id="7" creationId="{BD680828-231E-BD6B-D0AC-1D8DF510FBCB}"/>
          </ac:picMkLst>
        </pc:picChg>
        <pc:picChg chg="del">
          <ac:chgData name="Subhojit Basak" userId="31a6ba56-643c-4dbb-ae4e-925698f2cf5e" providerId="ADAL" clId="{02D0DCEB-419E-49C7-A2E0-9BB1FEC83AD9}" dt="2023-09-25T19:53:38.245" v="2891" actId="478"/>
          <ac:picMkLst>
            <pc:docMk/>
            <pc:sldMk cId="797624715" sldId="284"/>
            <ac:picMk id="8" creationId="{A0532477-B82E-3394-AB2B-C40EFC880E5B}"/>
          </ac:picMkLst>
        </pc:picChg>
        <pc:picChg chg="del">
          <ac:chgData name="Subhojit Basak" userId="31a6ba56-643c-4dbb-ae4e-925698f2cf5e" providerId="ADAL" clId="{02D0DCEB-419E-49C7-A2E0-9BB1FEC83AD9}" dt="2023-09-27T18:13:16.107" v="6679" actId="478"/>
          <ac:picMkLst>
            <pc:docMk/>
            <pc:sldMk cId="797624715" sldId="284"/>
            <ac:picMk id="9" creationId="{65F890E2-BD49-F3C8-5BBE-4E97BA8417D8}"/>
          </ac:picMkLst>
        </pc:picChg>
        <pc:picChg chg="add mod">
          <ac:chgData name="Subhojit Basak" userId="31a6ba56-643c-4dbb-ae4e-925698f2cf5e" providerId="ADAL" clId="{02D0DCEB-419E-49C7-A2E0-9BB1FEC83AD9}" dt="2023-09-25T20:13:08.730" v="3003" actId="1076"/>
          <ac:picMkLst>
            <pc:docMk/>
            <pc:sldMk cId="797624715" sldId="284"/>
            <ac:picMk id="12" creationId="{B801E04C-CC68-D6CC-1241-245BDD9F26A9}"/>
          </ac:picMkLst>
        </pc:picChg>
        <pc:picChg chg="add mod">
          <ac:chgData name="Subhojit Basak" userId="31a6ba56-643c-4dbb-ae4e-925698f2cf5e" providerId="ADAL" clId="{02D0DCEB-419E-49C7-A2E0-9BB1FEC83AD9}" dt="2023-09-25T20:13:31.043" v="3005" actId="1076"/>
          <ac:picMkLst>
            <pc:docMk/>
            <pc:sldMk cId="797624715" sldId="284"/>
            <ac:picMk id="14" creationId="{3E4EB517-E81B-FB0A-6019-7FDC298253FC}"/>
          </ac:picMkLst>
        </pc:picChg>
        <pc:cxnChg chg="add mod">
          <ac:chgData name="Subhojit Basak" userId="31a6ba56-643c-4dbb-ae4e-925698f2cf5e" providerId="ADAL" clId="{02D0DCEB-419E-49C7-A2E0-9BB1FEC83AD9}" dt="2023-09-25T20:14:01.473" v="3009" actId="1582"/>
          <ac:cxnSpMkLst>
            <pc:docMk/>
            <pc:sldMk cId="797624715" sldId="284"/>
            <ac:cxnSpMk id="16" creationId="{BA0C0FC2-2220-C682-2C56-10A435384691}"/>
          </ac:cxnSpMkLst>
        </pc:cxnChg>
      </pc:sldChg>
      <pc:sldChg chg="addSp delSp modSp add del mod ord modTransition modAnim modShow modNotesTx">
        <pc:chgData name="Subhojit Basak" userId="31a6ba56-643c-4dbb-ae4e-925698f2cf5e" providerId="ADAL" clId="{02D0DCEB-419E-49C7-A2E0-9BB1FEC83AD9}" dt="2023-10-03T09:58:30.801" v="6715" actId="47"/>
        <pc:sldMkLst>
          <pc:docMk/>
          <pc:sldMk cId="3321332932" sldId="285"/>
        </pc:sldMkLst>
        <pc:spChg chg="mod">
          <ac:chgData name="Subhojit Basak" userId="31a6ba56-643c-4dbb-ae4e-925698f2cf5e" providerId="ADAL" clId="{02D0DCEB-419E-49C7-A2E0-9BB1FEC83AD9}" dt="2023-09-27T10:57:24.188" v="3773" actId="403"/>
          <ac:spMkLst>
            <pc:docMk/>
            <pc:sldMk cId="3321332932" sldId="285"/>
            <ac:spMk id="2" creationId="{01965C4E-CF9F-ADE5-256C-8DBDC75B02E8}"/>
          </ac:spMkLst>
        </pc:spChg>
        <pc:spChg chg="del">
          <ac:chgData name="Subhojit Basak" userId="31a6ba56-643c-4dbb-ae4e-925698f2cf5e" providerId="ADAL" clId="{02D0DCEB-419E-49C7-A2E0-9BB1FEC83AD9}" dt="2023-09-27T18:13:11.904" v="6678" actId="478"/>
          <ac:spMkLst>
            <pc:docMk/>
            <pc:sldMk cId="3321332932" sldId="285"/>
            <ac:spMk id="10" creationId="{C43BF2E3-21EC-DCE6-2D75-B927275F07D3}"/>
          </ac:spMkLst>
        </pc:spChg>
        <pc:picChg chg="add mod">
          <ac:chgData name="Subhojit Basak" userId="31a6ba56-643c-4dbb-ae4e-925698f2cf5e" providerId="ADAL" clId="{02D0DCEB-419E-49C7-A2E0-9BB1FEC83AD9}" dt="2023-09-25T20:40:55.937" v="3037" actId="14100"/>
          <ac:picMkLst>
            <pc:docMk/>
            <pc:sldMk cId="3321332932" sldId="285"/>
            <ac:picMk id="3" creationId="{DFB41EC1-FB2E-56D2-C366-4C17055168B8}"/>
          </ac:picMkLst>
        </pc:picChg>
        <pc:picChg chg="del">
          <ac:chgData name="Subhojit Basak" userId="31a6ba56-643c-4dbb-ae4e-925698f2cf5e" providerId="ADAL" clId="{02D0DCEB-419E-49C7-A2E0-9BB1FEC83AD9}" dt="2023-09-25T20:25:44.141" v="3026" actId="478"/>
          <ac:picMkLst>
            <pc:docMk/>
            <pc:sldMk cId="3321332932" sldId="285"/>
            <ac:picMk id="7" creationId="{BD680828-231E-BD6B-D0AC-1D8DF510FBCB}"/>
          </ac:picMkLst>
        </pc:picChg>
        <pc:picChg chg="add del mod">
          <ac:chgData name="Subhojit Basak" userId="31a6ba56-643c-4dbb-ae4e-925698f2cf5e" providerId="ADAL" clId="{02D0DCEB-419E-49C7-A2E0-9BB1FEC83AD9}" dt="2023-09-29T10:00:30.103" v="6705" actId="478"/>
          <ac:picMkLst>
            <pc:docMk/>
            <pc:sldMk cId="3321332932" sldId="285"/>
            <ac:picMk id="7" creationId="{C57AD01D-8E9B-2D0E-F33B-79D02E0D22EC}"/>
          </ac:picMkLst>
        </pc:picChg>
        <pc:picChg chg="del">
          <ac:chgData name="Subhojit Basak" userId="31a6ba56-643c-4dbb-ae4e-925698f2cf5e" providerId="ADAL" clId="{02D0DCEB-419E-49C7-A2E0-9BB1FEC83AD9}" dt="2023-09-27T18:13:11.904" v="6678" actId="478"/>
          <ac:picMkLst>
            <pc:docMk/>
            <pc:sldMk cId="3321332932" sldId="285"/>
            <ac:picMk id="9" creationId="{65F890E2-BD49-F3C8-5BBE-4E97BA8417D8}"/>
          </ac:picMkLst>
        </pc:picChg>
        <pc:picChg chg="del">
          <ac:chgData name="Subhojit Basak" userId="31a6ba56-643c-4dbb-ae4e-925698f2cf5e" providerId="ADAL" clId="{02D0DCEB-419E-49C7-A2E0-9BB1FEC83AD9}" dt="2023-09-25T20:40:41.066" v="3032" actId="478"/>
          <ac:picMkLst>
            <pc:docMk/>
            <pc:sldMk cId="3321332932" sldId="285"/>
            <ac:picMk id="12" creationId="{B801E04C-CC68-D6CC-1241-245BDD9F26A9}"/>
          </ac:picMkLst>
        </pc:picChg>
        <pc:picChg chg="del">
          <ac:chgData name="Subhojit Basak" userId="31a6ba56-643c-4dbb-ae4e-925698f2cf5e" providerId="ADAL" clId="{02D0DCEB-419E-49C7-A2E0-9BB1FEC83AD9}" dt="2023-09-25T20:40:43.728" v="3034" actId="478"/>
          <ac:picMkLst>
            <pc:docMk/>
            <pc:sldMk cId="3321332932" sldId="285"/>
            <ac:picMk id="14" creationId="{3E4EB517-E81B-FB0A-6019-7FDC298253FC}"/>
          </ac:picMkLst>
        </pc:picChg>
        <pc:cxnChg chg="del mod">
          <ac:chgData name="Subhojit Basak" userId="31a6ba56-643c-4dbb-ae4e-925698f2cf5e" providerId="ADAL" clId="{02D0DCEB-419E-49C7-A2E0-9BB1FEC83AD9}" dt="2023-09-25T20:40:43.067" v="3033" actId="478"/>
          <ac:cxnSpMkLst>
            <pc:docMk/>
            <pc:sldMk cId="3321332932" sldId="285"/>
            <ac:cxnSpMk id="16" creationId="{BA0C0FC2-2220-C682-2C56-10A435384691}"/>
          </ac:cxnSpMkLst>
        </pc:cxnChg>
      </pc:sldChg>
      <pc:sldChg chg="addSp delSp modSp new mod modTransition">
        <pc:chgData name="Subhojit Basak" userId="31a6ba56-643c-4dbb-ae4e-925698f2cf5e" providerId="ADAL" clId="{02D0DCEB-419E-49C7-A2E0-9BB1FEC83AD9}" dt="2023-10-03T09:57:56.716" v="6711" actId="478"/>
        <pc:sldMkLst>
          <pc:docMk/>
          <pc:sldMk cId="3590155792" sldId="286"/>
        </pc:sldMkLst>
        <pc:spChg chg="mod">
          <ac:chgData name="Subhojit Basak" userId="31a6ba56-643c-4dbb-ae4e-925698f2cf5e" providerId="ADAL" clId="{02D0DCEB-419E-49C7-A2E0-9BB1FEC83AD9}" dt="2023-09-27T10:57:46.266" v="3777" actId="403"/>
          <ac:spMkLst>
            <pc:docMk/>
            <pc:sldMk cId="3590155792" sldId="286"/>
            <ac:spMk id="2" creationId="{F259BEA8-0ED7-95AB-E7C9-659171AEE019}"/>
          </ac:spMkLst>
        </pc:spChg>
        <pc:spChg chg="del">
          <ac:chgData name="Subhojit Basak" userId="31a6ba56-643c-4dbb-ae4e-925698f2cf5e" providerId="ADAL" clId="{02D0DCEB-419E-49C7-A2E0-9BB1FEC83AD9}" dt="2023-09-25T20:47:53.592" v="3047" actId="478"/>
          <ac:spMkLst>
            <pc:docMk/>
            <pc:sldMk cId="3590155792" sldId="286"/>
            <ac:spMk id="3" creationId="{431E3024-CA88-FCE3-20E0-74D0A1DF4069}"/>
          </ac:spMkLst>
        </pc:spChg>
        <pc:spChg chg="del">
          <ac:chgData name="Subhojit Basak" userId="31a6ba56-643c-4dbb-ae4e-925698f2cf5e" providerId="ADAL" clId="{02D0DCEB-419E-49C7-A2E0-9BB1FEC83AD9}" dt="2023-09-25T20:47:45.054" v="3046" actId="478"/>
          <ac:spMkLst>
            <pc:docMk/>
            <pc:sldMk cId="3590155792" sldId="286"/>
            <ac:spMk id="4" creationId="{0ACD1DB4-5602-A33F-5B2E-7AD540C14465}"/>
          </ac:spMkLst>
        </pc:spChg>
        <pc:spChg chg="del">
          <ac:chgData name="Subhojit Basak" userId="31a6ba56-643c-4dbb-ae4e-925698f2cf5e" providerId="ADAL" clId="{02D0DCEB-419E-49C7-A2E0-9BB1FEC83AD9}" dt="2023-09-25T20:47:45.054" v="3046" actId="478"/>
          <ac:spMkLst>
            <pc:docMk/>
            <pc:sldMk cId="3590155792" sldId="286"/>
            <ac:spMk id="5" creationId="{5A2742AF-FB91-39E5-400C-C5E8CBA58EA6}"/>
          </ac:spMkLst>
        </pc:spChg>
        <pc:spChg chg="del">
          <ac:chgData name="Subhojit Basak" userId="31a6ba56-643c-4dbb-ae4e-925698f2cf5e" providerId="ADAL" clId="{02D0DCEB-419E-49C7-A2E0-9BB1FEC83AD9}" dt="2023-09-25T20:47:53.592" v="3047" actId="478"/>
          <ac:spMkLst>
            <pc:docMk/>
            <pc:sldMk cId="3590155792" sldId="286"/>
            <ac:spMk id="6" creationId="{7238873F-CDEF-0DB6-2934-A4433E9F0B6D}"/>
          </ac:spMkLst>
        </pc:spChg>
        <pc:spChg chg="del">
          <ac:chgData name="Subhojit Basak" userId="31a6ba56-643c-4dbb-ae4e-925698f2cf5e" providerId="ADAL" clId="{02D0DCEB-419E-49C7-A2E0-9BB1FEC83AD9}" dt="2023-09-25T20:47:45.054" v="3046" actId="478"/>
          <ac:spMkLst>
            <pc:docMk/>
            <pc:sldMk cId="3590155792" sldId="286"/>
            <ac:spMk id="7" creationId="{54F5B746-970F-62F7-7409-D75F3652321A}"/>
          </ac:spMkLst>
        </pc:spChg>
        <pc:spChg chg="del">
          <ac:chgData name="Subhojit Basak" userId="31a6ba56-643c-4dbb-ae4e-925698f2cf5e" providerId="ADAL" clId="{02D0DCEB-419E-49C7-A2E0-9BB1FEC83AD9}" dt="2023-09-25T20:47:45.054" v="3046" actId="478"/>
          <ac:spMkLst>
            <pc:docMk/>
            <pc:sldMk cId="3590155792" sldId="286"/>
            <ac:spMk id="8" creationId="{EC549A21-8BDB-D1C3-8BCF-B13FEE6A357D}"/>
          </ac:spMkLst>
        </pc:spChg>
        <pc:spChg chg="del">
          <ac:chgData name="Subhojit Basak" userId="31a6ba56-643c-4dbb-ae4e-925698f2cf5e" providerId="ADAL" clId="{02D0DCEB-419E-49C7-A2E0-9BB1FEC83AD9}" dt="2023-09-25T20:47:53.592" v="3047" actId="478"/>
          <ac:spMkLst>
            <pc:docMk/>
            <pc:sldMk cId="3590155792" sldId="286"/>
            <ac:spMk id="9" creationId="{0C7855FF-14C0-440E-C8D8-2E327E51691F}"/>
          </ac:spMkLst>
        </pc:spChg>
        <pc:spChg chg="del">
          <ac:chgData name="Subhojit Basak" userId="31a6ba56-643c-4dbb-ae4e-925698f2cf5e" providerId="ADAL" clId="{02D0DCEB-419E-49C7-A2E0-9BB1FEC83AD9}" dt="2023-09-25T20:47:45.054" v="3046" actId="478"/>
          <ac:spMkLst>
            <pc:docMk/>
            <pc:sldMk cId="3590155792" sldId="286"/>
            <ac:spMk id="10" creationId="{C5846AA6-18F3-0CE4-03E7-98B6AE0DA3BE}"/>
          </ac:spMkLst>
        </pc:spChg>
        <pc:spChg chg="del">
          <ac:chgData name="Subhojit Basak" userId="31a6ba56-643c-4dbb-ae4e-925698f2cf5e" providerId="ADAL" clId="{02D0DCEB-419E-49C7-A2E0-9BB1FEC83AD9}" dt="2023-09-25T20:47:45.054" v="3046" actId="478"/>
          <ac:spMkLst>
            <pc:docMk/>
            <pc:sldMk cId="3590155792" sldId="286"/>
            <ac:spMk id="11" creationId="{33D1756F-345A-AFAA-2923-888884FF00C6}"/>
          </ac:spMkLst>
        </pc:spChg>
        <pc:spChg chg="del">
          <ac:chgData name="Subhojit Basak" userId="31a6ba56-643c-4dbb-ae4e-925698f2cf5e" providerId="ADAL" clId="{02D0DCEB-419E-49C7-A2E0-9BB1FEC83AD9}" dt="2023-09-25T20:47:53.592" v="3047" actId="478"/>
          <ac:spMkLst>
            <pc:docMk/>
            <pc:sldMk cId="3590155792" sldId="286"/>
            <ac:spMk id="12" creationId="{B16F84EC-842C-0C12-43D3-C00C8DC84028}"/>
          </ac:spMkLst>
        </pc:spChg>
        <pc:spChg chg="del">
          <ac:chgData name="Subhojit Basak" userId="31a6ba56-643c-4dbb-ae4e-925698f2cf5e" providerId="ADAL" clId="{02D0DCEB-419E-49C7-A2E0-9BB1FEC83AD9}" dt="2023-09-25T20:47:45.054" v="3046" actId="478"/>
          <ac:spMkLst>
            <pc:docMk/>
            <pc:sldMk cId="3590155792" sldId="286"/>
            <ac:spMk id="13" creationId="{B6862DB7-226D-EF88-8852-DAF2F87D7620}"/>
          </ac:spMkLst>
        </pc:spChg>
        <pc:spChg chg="del">
          <ac:chgData name="Subhojit Basak" userId="31a6ba56-643c-4dbb-ae4e-925698f2cf5e" providerId="ADAL" clId="{02D0DCEB-419E-49C7-A2E0-9BB1FEC83AD9}" dt="2023-09-25T20:47:45.054" v="3046" actId="478"/>
          <ac:spMkLst>
            <pc:docMk/>
            <pc:sldMk cId="3590155792" sldId="286"/>
            <ac:spMk id="14" creationId="{458F80F1-0969-B30D-07F3-D08A5B5263D4}"/>
          </ac:spMkLst>
        </pc:spChg>
        <pc:spChg chg="del">
          <ac:chgData name="Subhojit Basak" userId="31a6ba56-643c-4dbb-ae4e-925698f2cf5e" providerId="ADAL" clId="{02D0DCEB-419E-49C7-A2E0-9BB1FEC83AD9}" dt="2023-09-25T20:47:45.054" v="3046" actId="478"/>
          <ac:spMkLst>
            <pc:docMk/>
            <pc:sldMk cId="3590155792" sldId="286"/>
            <ac:spMk id="15" creationId="{0F4B2BF6-59B1-DB49-AF92-6EC5FA8C0D5D}"/>
          </ac:spMkLst>
        </pc:spChg>
        <pc:spChg chg="del">
          <ac:chgData name="Subhojit Basak" userId="31a6ba56-643c-4dbb-ae4e-925698f2cf5e" providerId="ADAL" clId="{02D0DCEB-419E-49C7-A2E0-9BB1FEC83AD9}" dt="2023-09-25T20:47:45.054" v="3046" actId="478"/>
          <ac:spMkLst>
            <pc:docMk/>
            <pc:sldMk cId="3590155792" sldId="286"/>
            <ac:spMk id="16" creationId="{7D2C5A48-2A1D-E5EB-AB67-3467A21D02BD}"/>
          </ac:spMkLst>
        </pc:spChg>
        <pc:spChg chg="del">
          <ac:chgData name="Subhojit Basak" userId="31a6ba56-643c-4dbb-ae4e-925698f2cf5e" providerId="ADAL" clId="{02D0DCEB-419E-49C7-A2E0-9BB1FEC83AD9}" dt="2023-09-25T20:47:45.054" v="3046" actId="478"/>
          <ac:spMkLst>
            <pc:docMk/>
            <pc:sldMk cId="3590155792" sldId="286"/>
            <ac:spMk id="17" creationId="{71546FBC-A23B-D3C4-E0D9-0D3A4391C94F}"/>
          </ac:spMkLst>
        </pc:spChg>
        <pc:spChg chg="del">
          <ac:chgData name="Subhojit Basak" userId="31a6ba56-643c-4dbb-ae4e-925698f2cf5e" providerId="ADAL" clId="{02D0DCEB-419E-49C7-A2E0-9BB1FEC83AD9}" dt="2023-09-25T20:47:45.054" v="3046" actId="478"/>
          <ac:spMkLst>
            <pc:docMk/>
            <pc:sldMk cId="3590155792" sldId="286"/>
            <ac:spMk id="18" creationId="{D7223D7A-C445-040C-6391-B95548106B15}"/>
          </ac:spMkLst>
        </pc:spChg>
        <pc:spChg chg="del">
          <ac:chgData name="Subhojit Basak" userId="31a6ba56-643c-4dbb-ae4e-925698f2cf5e" providerId="ADAL" clId="{02D0DCEB-419E-49C7-A2E0-9BB1FEC83AD9}" dt="2023-09-25T20:47:45.054" v="3046" actId="478"/>
          <ac:spMkLst>
            <pc:docMk/>
            <pc:sldMk cId="3590155792" sldId="286"/>
            <ac:spMk id="19" creationId="{7E047BFF-A892-E4A8-5F9E-5376CAA1C8BE}"/>
          </ac:spMkLst>
        </pc:spChg>
        <pc:spChg chg="del">
          <ac:chgData name="Subhojit Basak" userId="31a6ba56-643c-4dbb-ae4e-925698f2cf5e" providerId="ADAL" clId="{02D0DCEB-419E-49C7-A2E0-9BB1FEC83AD9}" dt="2023-09-25T20:47:45.054" v="3046" actId="478"/>
          <ac:spMkLst>
            <pc:docMk/>
            <pc:sldMk cId="3590155792" sldId="286"/>
            <ac:spMk id="20" creationId="{9BC7BE67-8FAE-49BB-80CF-DB01B2B383EE}"/>
          </ac:spMkLst>
        </pc:spChg>
        <pc:spChg chg="del">
          <ac:chgData name="Subhojit Basak" userId="31a6ba56-643c-4dbb-ae4e-925698f2cf5e" providerId="ADAL" clId="{02D0DCEB-419E-49C7-A2E0-9BB1FEC83AD9}" dt="2023-09-25T20:47:45.054" v="3046" actId="478"/>
          <ac:spMkLst>
            <pc:docMk/>
            <pc:sldMk cId="3590155792" sldId="286"/>
            <ac:spMk id="21" creationId="{DCB84B03-7FAA-5B3F-2E87-61CE6F141DAA}"/>
          </ac:spMkLst>
        </pc:spChg>
        <pc:spChg chg="del">
          <ac:chgData name="Subhojit Basak" userId="31a6ba56-643c-4dbb-ae4e-925698f2cf5e" providerId="ADAL" clId="{02D0DCEB-419E-49C7-A2E0-9BB1FEC83AD9}" dt="2023-09-25T20:47:45.054" v="3046" actId="478"/>
          <ac:spMkLst>
            <pc:docMk/>
            <pc:sldMk cId="3590155792" sldId="286"/>
            <ac:spMk id="22" creationId="{3BE71B91-8A5C-71CA-EE7A-CCB3B55FA183}"/>
          </ac:spMkLst>
        </pc:spChg>
        <pc:spChg chg="del">
          <ac:chgData name="Subhojit Basak" userId="31a6ba56-643c-4dbb-ae4e-925698f2cf5e" providerId="ADAL" clId="{02D0DCEB-419E-49C7-A2E0-9BB1FEC83AD9}" dt="2023-09-25T20:47:45.054" v="3046" actId="478"/>
          <ac:spMkLst>
            <pc:docMk/>
            <pc:sldMk cId="3590155792" sldId="286"/>
            <ac:spMk id="23" creationId="{7324FF76-DF00-16E6-FD84-ACB733A58877}"/>
          </ac:spMkLst>
        </pc:spChg>
        <pc:spChg chg="del">
          <ac:chgData name="Subhojit Basak" userId="31a6ba56-643c-4dbb-ae4e-925698f2cf5e" providerId="ADAL" clId="{02D0DCEB-419E-49C7-A2E0-9BB1FEC83AD9}" dt="2023-09-25T20:47:45.054" v="3046" actId="478"/>
          <ac:spMkLst>
            <pc:docMk/>
            <pc:sldMk cId="3590155792" sldId="286"/>
            <ac:spMk id="24" creationId="{EEDB27E1-C929-EBC7-CFD0-2D009114D51E}"/>
          </ac:spMkLst>
        </pc:spChg>
        <pc:spChg chg="del">
          <ac:chgData name="Subhojit Basak" userId="31a6ba56-643c-4dbb-ae4e-925698f2cf5e" providerId="ADAL" clId="{02D0DCEB-419E-49C7-A2E0-9BB1FEC83AD9}" dt="2023-09-25T20:47:45.054" v="3046" actId="478"/>
          <ac:spMkLst>
            <pc:docMk/>
            <pc:sldMk cId="3590155792" sldId="286"/>
            <ac:spMk id="25" creationId="{2ACC85E8-6393-84F7-AA5B-0D48749368C4}"/>
          </ac:spMkLst>
        </pc:spChg>
        <pc:spChg chg="del">
          <ac:chgData name="Subhojit Basak" userId="31a6ba56-643c-4dbb-ae4e-925698f2cf5e" providerId="ADAL" clId="{02D0DCEB-419E-49C7-A2E0-9BB1FEC83AD9}" dt="2023-09-25T20:47:45.054" v="3046" actId="478"/>
          <ac:spMkLst>
            <pc:docMk/>
            <pc:sldMk cId="3590155792" sldId="286"/>
            <ac:spMk id="26" creationId="{66626172-563F-A8FB-63AE-0156E8C76928}"/>
          </ac:spMkLst>
        </pc:spChg>
        <pc:spChg chg="mod">
          <ac:chgData name="Subhojit Basak" userId="31a6ba56-643c-4dbb-ae4e-925698f2cf5e" providerId="ADAL" clId="{02D0DCEB-419E-49C7-A2E0-9BB1FEC83AD9}" dt="2023-09-25T20:48:35.865" v="3082" actId="20577"/>
          <ac:spMkLst>
            <pc:docMk/>
            <pc:sldMk cId="3590155792" sldId="286"/>
            <ac:spMk id="27" creationId="{019F62FE-1DA3-3AF4-E1D2-626B0CBC6335}"/>
          </ac:spMkLst>
        </pc:spChg>
        <pc:spChg chg="add mod">
          <ac:chgData name="Subhojit Basak" userId="31a6ba56-643c-4dbb-ae4e-925698f2cf5e" providerId="ADAL" clId="{02D0DCEB-419E-49C7-A2E0-9BB1FEC83AD9}" dt="2023-09-25T20:50:16.382" v="3085" actId="208"/>
          <ac:spMkLst>
            <pc:docMk/>
            <pc:sldMk cId="3590155792" sldId="286"/>
            <ac:spMk id="32" creationId="{AAB75BCE-620D-74D9-18C9-11FE81B1005D}"/>
          </ac:spMkLst>
        </pc:spChg>
        <pc:spChg chg="add mod">
          <ac:chgData name="Subhojit Basak" userId="31a6ba56-643c-4dbb-ae4e-925698f2cf5e" providerId="ADAL" clId="{02D0DCEB-419E-49C7-A2E0-9BB1FEC83AD9}" dt="2023-09-25T20:50:50.357" v="3090" actId="207"/>
          <ac:spMkLst>
            <pc:docMk/>
            <pc:sldMk cId="3590155792" sldId="286"/>
            <ac:spMk id="33" creationId="{5F6C994D-9A99-8374-E491-8EE297ACEE43}"/>
          </ac:spMkLst>
        </pc:spChg>
        <pc:picChg chg="add del mod">
          <ac:chgData name="Subhojit Basak" userId="31a6ba56-643c-4dbb-ae4e-925698f2cf5e" providerId="ADAL" clId="{02D0DCEB-419E-49C7-A2E0-9BB1FEC83AD9}" dt="2023-10-03T09:57:56.716" v="6711" actId="478"/>
          <ac:picMkLst>
            <pc:docMk/>
            <pc:sldMk cId="3590155792" sldId="286"/>
            <ac:picMk id="3" creationId="{817CF488-0082-8A0C-88EE-B86017255C30}"/>
          </ac:picMkLst>
        </pc:picChg>
        <pc:picChg chg="add mod">
          <ac:chgData name="Subhojit Basak" userId="31a6ba56-643c-4dbb-ae4e-925698f2cf5e" providerId="ADAL" clId="{02D0DCEB-419E-49C7-A2E0-9BB1FEC83AD9}" dt="2023-09-25T20:48:29.432" v="3078" actId="1076"/>
          <ac:picMkLst>
            <pc:docMk/>
            <pc:sldMk cId="3590155792" sldId="286"/>
            <ac:picMk id="31" creationId="{97F48421-836F-19AD-361C-95DC6B79FAE1}"/>
          </ac:picMkLst>
        </pc:picChg>
      </pc:sldChg>
      <pc:sldChg chg="addSp delSp modSp add mod ord modTransition modNotesTx">
        <pc:chgData name="Subhojit Basak" userId="31a6ba56-643c-4dbb-ae4e-925698f2cf5e" providerId="ADAL" clId="{02D0DCEB-419E-49C7-A2E0-9BB1FEC83AD9}" dt="2023-09-29T09:59:00.123" v="6698" actId="478"/>
        <pc:sldMkLst>
          <pc:docMk/>
          <pc:sldMk cId="267871341" sldId="287"/>
        </pc:sldMkLst>
        <pc:spChg chg="mod">
          <ac:chgData name="Subhojit Basak" userId="31a6ba56-643c-4dbb-ae4e-925698f2cf5e" providerId="ADAL" clId="{02D0DCEB-419E-49C7-A2E0-9BB1FEC83AD9}" dt="2023-09-26T08:05:12.556" v="3501" actId="20577"/>
          <ac:spMkLst>
            <pc:docMk/>
            <pc:sldMk cId="267871341" sldId="287"/>
            <ac:spMk id="2" creationId="{01965C4E-CF9F-ADE5-256C-8DBDC75B02E8}"/>
          </ac:spMkLst>
        </pc:spChg>
        <pc:spChg chg="del">
          <ac:chgData name="Subhojit Basak" userId="31a6ba56-643c-4dbb-ae4e-925698f2cf5e" providerId="ADAL" clId="{02D0DCEB-419E-49C7-A2E0-9BB1FEC83AD9}" dt="2023-09-27T18:12:49.288" v="6674" actId="478"/>
          <ac:spMkLst>
            <pc:docMk/>
            <pc:sldMk cId="267871341" sldId="287"/>
            <ac:spMk id="10" creationId="{C43BF2E3-21EC-DCE6-2D75-B927275F07D3}"/>
          </ac:spMkLst>
        </pc:spChg>
        <pc:picChg chg="add del mod">
          <ac:chgData name="Subhojit Basak" userId="31a6ba56-643c-4dbb-ae4e-925698f2cf5e" providerId="ADAL" clId="{02D0DCEB-419E-49C7-A2E0-9BB1FEC83AD9}" dt="2023-09-29T09:59:00.123" v="6698" actId="478"/>
          <ac:picMkLst>
            <pc:docMk/>
            <pc:sldMk cId="267871341" sldId="287"/>
            <ac:picMk id="3" creationId="{EFE1F4C4-4E2D-F639-7F29-E753F413F80B}"/>
          </ac:picMkLst>
        </pc:picChg>
        <pc:picChg chg="add del mod">
          <ac:chgData name="Subhojit Basak" userId="31a6ba56-643c-4dbb-ae4e-925698f2cf5e" providerId="ADAL" clId="{02D0DCEB-419E-49C7-A2E0-9BB1FEC83AD9}" dt="2023-09-26T08:04:59.694" v="3470" actId="478"/>
          <ac:picMkLst>
            <pc:docMk/>
            <pc:sldMk cId="267871341" sldId="287"/>
            <ac:picMk id="7" creationId="{1750E9DA-CC7A-8F39-7FE7-76CD0466C3FD}"/>
          </ac:picMkLst>
        </pc:picChg>
        <pc:picChg chg="del">
          <ac:chgData name="Subhojit Basak" userId="31a6ba56-643c-4dbb-ae4e-925698f2cf5e" providerId="ADAL" clId="{02D0DCEB-419E-49C7-A2E0-9BB1FEC83AD9}" dt="2023-09-25T21:00:07.392" v="3171" actId="478"/>
          <ac:picMkLst>
            <pc:docMk/>
            <pc:sldMk cId="267871341" sldId="287"/>
            <ac:picMk id="8" creationId="{A0532477-B82E-3394-AB2B-C40EFC880E5B}"/>
          </ac:picMkLst>
        </pc:picChg>
        <pc:picChg chg="del">
          <ac:chgData name="Subhojit Basak" userId="31a6ba56-643c-4dbb-ae4e-925698f2cf5e" providerId="ADAL" clId="{02D0DCEB-419E-49C7-A2E0-9BB1FEC83AD9}" dt="2023-09-27T18:12:49.288" v="6674" actId="478"/>
          <ac:picMkLst>
            <pc:docMk/>
            <pc:sldMk cId="267871341" sldId="287"/>
            <ac:picMk id="9" creationId="{65F890E2-BD49-F3C8-5BBE-4E97BA8417D8}"/>
          </ac:picMkLst>
        </pc:picChg>
        <pc:picChg chg="add mod">
          <ac:chgData name="Subhojit Basak" userId="31a6ba56-643c-4dbb-ae4e-925698f2cf5e" providerId="ADAL" clId="{02D0DCEB-419E-49C7-A2E0-9BB1FEC83AD9}" dt="2023-09-26T08:05:19.245" v="3503" actId="1076"/>
          <ac:picMkLst>
            <pc:docMk/>
            <pc:sldMk cId="267871341" sldId="287"/>
            <ac:picMk id="12" creationId="{A3391184-AF74-1116-F420-58AB654B4339}"/>
          </ac:picMkLst>
        </pc:picChg>
      </pc:sldChg>
      <pc:sldChg chg="addSp delSp modSp add mod modTransition">
        <pc:chgData name="Subhojit Basak" userId="31a6ba56-643c-4dbb-ae4e-925698f2cf5e" providerId="ADAL" clId="{02D0DCEB-419E-49C7-A2E0-9BB1FEC83AD9}" dt="2023-09-29T09:59:19.264" v="6701" actId="478"/>
        <pc:sldMkLst>
          <pc:docMk/>
          <pc:sldMk cId="1356959991" sldId="288"/>
        </pc:sldMkLst>
        <pc:spChg chg="mod">
          <ac:chgData name="Subhojit Basak" userId="31a6ba56-643c-4dbb-ae4e-925698f2cf5e" providerId="ADAL" clId="{02D0DCEB-419E-49C7-A2E0-9BB1FEC83AD9}" dt="2023-09-27T10:56:14.432" v="3770" actId="403"/>
          <ac:spMkLst>
            <pc:docMk/>
            <pc:sldMk cId="1356959991" sldId="288"/>
            <ac:spMk id="2" creationId="{01965C4E-CF9F-ADE5-256C-8DBDC75B02E8}"/>
          </ac:spMkLst>
        </pc:spChg>
        <pc:spChg chg="mod">
          <ac:chgData name="Subhojit Basak" userId="31a6ba56-643c-4dbb-ae4e-925698f2cf5e" providerId="ADAL" clId="{02D0DCEB-419E-49C7-A2E0-9BB1FEC83AD9}" dt="2023-09-25T21:05:56.403" v="3215"/>
          <ac:spMkLst>
            <pc:docMk/>
            <pc:sldMk cId="1356959991" sldId="288"/>
            <ac:spMk id="5" creationId="{F7DA6476-6C07-7CF5-077B-13B675D91D0C}"/>
          </ac:spMkLst>
        </pc:spChg>
        <pc:spChg chg="del">
          <ac:chgData name="Subhojit Basak" userId="31a6ba56-643c-4dbb-ae4e-925698f2cf5e" providerId="ADAL" clId="{02D0DCEB-419E-49C7-A2E0-9BB1FEC83AD9}" dt="2023-09-27T18:13:01.096" v="6676" actId="478"/>
          <ac:spMkLst>
            <pc:docMk/>
            <pc:sldMk cId="1356959991" sldId="288"/>
            <ac:spMk id="10" creationId="{C43BF2E3-21EC-DCE6-2D75-B927275F07D3}"/>
          </ac:spMkLst>
        </pc:spChg>
        <pc:picChg chg="add mod">
          <ac:chgData name="Subhojit Basak" userId="31a6ba56-643c-4dbb-ae4e-925698f2cf5e" providerId="ADAL" clId="{02D0DCEB-419E-49C7-A2E0-9BB1FEC83AD9}" dt="2023-09-25T21:05:32.121" v="3202"/>
          <ac:picMkLst>
            <pc:docMk/>
            <pc:sldMk cId="1356959991" sldId="288"/>
            <ac:picMk id="3" creationId="{17EFAC42-9274-5179-DAB1-FE9B92F9EA29}"/>
          </ac:picMkLst>
        </pc:picChg>
        <pc:picChg chg="del">
          <ac:chgData name="Subhojit Basak" userId="31a6ba56-643c-4dbb-ae4e-925698f2cf5e" providerId="ADAL" clId="{02D0DCEB-419E-49C7-A2E0-9BB1FEC83AD9}" dt="2023-09-25T21:05:31.580" v="3201" actId="478"/>
          <ac:picMkLst>
            <pc:docMk/>
            <pc:sldMk cId="1356959991" sldId="288"/>
            <ac:picMk id="7" creationId="{1750E9DA-CC7A-8F39-7FE7-76CD0466C3FD}"/>
          </ac:picMkLst>
        </pc:picChg>
        <pc:picChg chg="add del mod">
          <ac:chgData name="Subhojit Basak" userId="31a6ba56-643c-4dbb-ae4e-925698f2cf5e" providerId="ADAL" clId="{02D0DCEB-419E-49C7-A2E0-9BB1FEC83AD9}" dt="2023-09-29T09:59:19.264" v="6701" actId="478"/>
          <ac:picMkLst>
            <pc:docMk/>
            <pc:sldMk cId="1356959991" sldId="288"/>
            <ac:picMk id="7" creationId="{FC269CF0-1F59-822B-9C31-2C5CC2533DF9}"/>
          </ac:picMkLst>
        </pc:picChg>
        <pc:picChg chg="del">
          <ac:chgData name="Subhojit Basak" userId="31a6ba56-643c-4dbb-ae4e-925698f2cf5e" providerId="ADAL" clId="{02D0DCEB-419E-49C7-A2E0-9BB1FEC83AD9}" dt="2023-09-27T18:13:01.096" v="6676" actId="478"/>
          <ac:picMkLst>
            <pc:docMk/>
            <pc:sldMk cId="1356959991" sldId="288"/>
            <ac:picMk id="9" creationId="{65F890E2-BD49-F3C8-5BBE-4E97BA8417D8}"/>
          </ac:picMkLst>
        </pc:picChg>
      </pc:sldChg>
      <pc:sldChg chg="addSp delSp modSp add mod modTransition">
        <pc:chgData name="Subhojit Basak" userId="31a6ba56-643c-4dbb-ae4e-925698f2cf5e" providerId="ADAL" clId="{02D0DCEB-419E-49C7-A2E0-9BB1FEC83AD9}" dt="2023-09-27T18:12:55.655" v="6675" actId="478"/>
        <pc:sldMkLst>
          <pc:docMk/>
          <pc:sldMk cId="2792326268" sldId="289"/>
        </pc:sldMkLst>
        <pc:spChg chg="mod">
          <ac:chgData name="Subhojit Basak" userId="31a6ba56-643c-4dbb-ae4e-925698f2cf5e" providerId="ADAL" clId="{02D0DCEB-419E-49C7-A2E0-9BB1FEC83AD9}" dt="2023-09-27T10:56:08.040" v="3769" actId="403"/>
          <ac:spMkLst>
            <pc:docMk/>
            <pc:sldMk cId="2792326268" sldId="289"/>
            <ac:spMk id="2" creationId="{01965C4E-CF9F-ADE5-256C-8DBDC75B02E8}"/>
          </ac:spMkLst>
        </pc:spChg>
        <pc:spChg chg="del">
          <ac:chgData name="Subhojit Basak" userId="31a6ba56-643c-4dbb-ae4e-925698f2cf5e" providerId="ADAL" clId="{02D0DCEB-419E-49C7-A2E0-9BB1FEC83AD9}" dt="2023-09-27T18:12:55.655" v="6675" actId="478"/>
          <ac:spMkLst>
            <pc:docMk/>
            <pc:sldMk cId="2792326268" sldId="289"/>
            <ac:spMk id="10" creationId="{C43BF2E3-21EC-DCE6-2D75-B927275F07D3}"/>
          </ac:spMkLst>
        </pc:spChg>
        <pc:picChg chg="add mod">
          <ac:chgData name="Subhojit Basak" userId="31a6ba56-643c-4dbb-ae4e-925698f2cf5e" providerId="ADAL" clId="{02D0DCEB-419E-49C7-A2E0-9BB1FEC83AD9}" dt="2023-09-27T17:17:07.467" v="6630" actId="1076"/>
          <ac:picMkLst>
            <pc:docMk/>
            <pc:sldMk cId="2792326268" sldId="289"/>
            <ac:picMk id="3" creationId="{728DED75-1140-F0EC-95A8-244B86D4C9F1}"/>
          </ac:picMkLst>
        </pc:picChg>
        <pc:picChg chg="del">
          <ac:chgData name="Subhojit Basak" userId="31a6ba56-643c-4dbb-ae4e-925698f2cf5e" providerId="ADAL" clId="{02D0DCEB-419E-49C7-A2E0-9BB1FEC83AD9}" dt="2023-09-27T18:12:55.655" v="6675" actId="478"/>
          <ac:picMkLst>
            <pc:docMk/>
            <pc:sldMk cId="2792326268" sldId="289"/>
            <ac:picMk id="9" creationId="{65F890E2-BD49-F3C8-5BBE-4E97BA8417D8}"/>
          </ac:picMkLst>
        </pc:picChg>
      </pc:sldChg>
      <pc:sldChg chg="addSp delSp modSp add mod modTransition delAnim modNotesTx">
        <pc:chgData name="Subhojit Basak" userId="31a6ba56-643c-4dbb-ae4e-925698f2cf5e" providerId="ADAL" clId="{02D0DCEB-419E-49C7-A2E0-9BB1FEC83AD9}" dt="2023-09-29T09:58:33.904" v="6692" actId="478"/>
        <pc:sldMkLst>
          <pc:docMk/>
          <pc:sldMk cId="2246516269" sldId="290"/>
        </pc:sldMkLst>
        <pc:spChg chg="mod">
          <ac:chgData name="Subhojit Basak" userId="31a6ba56-643c-4dbb-ae4e-925698f2cf5e" providerId="ADAL" clId="{02D0DCEB-419E-49C7-A2E0-9BB1FEC83AD9}" dt="2023-09-27T10:55:29.993" v="3762" actId="403"/>
          <ac:spMkLst>
            <pc:docMk/>
            <pc:sldMk cId="2246516269" sldId="290"/>
            <ac:spMk id="3" creationId="{3E5FEE2D-79E5-4C1D-8BF7-EE619CA7039A}"/>
          </ac:spMkLst>
        </pc:spChg>
        <pc:spChg chg="mod">
          <ac:chgData name="Subhojit Basak" userId="31a6ba56-643c-4dbb-ae4e-925698f2cf5e" providerId="ADAL" clId="{02D0DCEB-419E-49C7-A2E0-9BB1FEC83AD9}" dt="2023-09-27T06:50:27.931" v="3678" actId="33524"/>
          <ac:spMkLst>
            <pc:docMk/>
            <pc:sldMk cId="2246516269" sldId="290"/>
            <ac:spMk id="5" creationId="{6DCD5B20-A50B-63A4-325D-A461397E7488}"/>
          </ac:spMkLst>
        </pc:spChg>
        <pc:spChg chg="mod">
          <ac:chgData name="Subhojit Basak" userId="31a6ba56-643c-4dbb-ae4e-925698f2cf5e" providerId="ADAL" clId="{02D0DCEB-419E-49C7-A2E0-9BB1FEC83AD9}" dt="2023-09-26T08:14:34.694" v="3647" actId="1076"/>
          <ac:spMkLst>
            <pc:docMk/>
            <pc:sldMk cId="2246516269" sldId="290"/>
            <ac:spMk id="8" creationId="{8BA5A93F-DCAE-40B8-8E94-3239A1A6A21A}"/>
          </ac:spMkLst>
        </pc:spChg>
        <pc:spChg chg="del mod">
          <ac:chgData name="Subhojit Basak" userId="31a6ba56-643c-4dbb-ae4e-925698f2cf5e" providerId="ADAL" clId="{02D0DCEB-419E-49C7-A2E0-9BB1FEC83AD9}" dt="2023-09-27T18:12:33.326" v="6671" actId="478"/>
          <ac:spMkLst>
            <pc:docMk/>
            <pc:sldMk cId="2246516269" sldId="290"/>
            <ac:spMk id="10" creationId="{41843B90-636B-B73B-6708-21EB65766EDC}"/>
          </ac:spMkLst>
        </pc:spChg>
        <pc:picChg chg="add del mod">
          <ac:chgData name="Subhojit Basak" userId="31a6ba56-643c-4dbb-ae4e-925698f2cf5e" providerId="ADAL" clId="{02D0DCEB-419E-49C7-A2E0-9BB1FEC83AD9}" dt="2023-09-29T09:58:33.904" v="6692" actId="478"/>
          <ac:picMkLst>
            <pc:docMk/>
            <pc:sldMk cId="2246516269" sldId="290"/>
            <ac:picMk id="2" creationId="{0C587639-796D-AC03-6474-575B8E1B7B26}"/>
          </ac:picMkLst>
        </pc:picChg>
        <pc:picChg chg="del">
          <ac:chgData name="Subhojit Basak" userId="31a6ba56-643c-4dbb-ae4e-925698f2cf5e" providerId="ADAL" clId="{02D0DCEB-419E-49C7-A2E0-9BB1FEC83AD9}" dt="2023-09-26T08:12:43.587" v="3505" actId="478"/>
          <ac:picMkLst>
            <pc:docMk/>
            <pc:sldMk cId="2246516269" sldId="290"/>
            <ac:picMk id="2" creationId="{E77971A4-67B9-0B95-B1FF-B87F724B8498}"/>
          </ac:picMkLst>
        </pc:picChg>
        <pc:picChg chg="del mod">
          <ac:chgData name="Subhojit Basak" userId="31a6ba56-643c-4dbb-ae4e-925698f2cf5e" providerId="ADAL" clId="{02D0DCEB-419E-49C7-A2E0-9BB1FEC83AD9}" dt="2023-09-27T18:12:33.326" v="6671" actId="478"/>
          <ac:picMkLst>
            <pc:docMk/>
            <pc:sldMk cId="2246516269" sldId="290"/>
            <ac:picMk id="4" creationId="{A51756F2-23B6-8E5C-C87F-98CE8834FBAD}"/>
          </ac:picMkLst>
        </pc:picChg>
        <pc:picChg chg="add mod">
          <ac:chgData name="Subhojit Basak" userId="31a6ba56-643c-4dbb-ae4e-925698f2cf5e" providerId="ADAL" clId="{02D0DCEB-419E-49C7-A2E0-9BB1FEC83AD9}" dt="2023-09-26T08:12:56.632" v="3509" actId="14100"/>
          <ac:picMkLst>
            <pc:docMk/>
            <pc:sldMk cId="2246516269" sldId="290"/>
            <ac:picMk id="12" creationId="{E6D5D315-6511-F3FB-DD95-0B96A546E1FE}"/>
          </ac:picMkLst>
        </pc:picChg>
      </pc:sldChg>
      <pc:sldChg chg="addSp delSp modSp add mod modTransition modAnim delCm modNotesTx">
        <pc:chgData name="Subhojit Basak" userId="31a6ba56-643c-4dbb-ae4e-925698f2cf5e" providerId="ADAL" clId="{02D0DCEB-419E-49C7-A2E0-9BB1FEC83AD9}" dt="2023-09-29T09:58:19.245" v="6688" actId="478"/>
        <pc:sldMkLst>
          <pc:docMk/>
          <pc:sldMk cId="218911167" sldId="291"/>
        </pc:sldMkLst>
        <pc:spChg chg="mod">
          <ac:chgData name="Subhojit Basak" userId="31a6ba56-643c-4dbb-ae4e-925698f2cf5e" providerId="ADAL" clId="{02D0DCEB-419E-49C7-A2E0-9BB1FEC83AD9}" dt="2023-09-27T12:12:45.461" v="4214" actId="20577"/>
          <ac:spMkLst>
            <pc:docMk/>
            <pc:sldMk cId="218911167" sldId="291"/>
            <ac:spMk id="3" creationId="{9D5232F9-FD00-464A-9F17-619C91AEF8F3}"/>
          </ac:spMkLst>
        </pc:spChg>
        <pc:spChg chg="del">
          <ac:chgData name="Subhojit Basak" userId="31a6ba56-643c-4dbb-ae4e-925698f2cf5e" providerId="ADAL" clId="{02D0DCEB-419E-49C7-A2E0-9BB1FEC83AD9}" dt="2023-09-27T12:10:58.825" v="4167" actId="478"/>
          <ac:spMkLst>
            <pc:docMk/>
            <pc:sldMk cId="218911167" sldId="291"/>
            <ac:spMk id="7" creationId="{A67B52A2-BBEE-E3FB-065A-0AA7356B47C4}"/>
          </ac:spMkLst>
        </pc:spChg>
        <pc:spChg chg="del">
          <ac:chgData name="Subhojit Basak" userId="31a6ba56-643c-4dbb-ae4e-925698f2cf5e" providerId="ADAL" clId="{02D0DCEB-419E-49C7-A2E0-9BB1FEC83AD9}" dt="2023-09-27T18:12:17.857" v="6668" actId="478"/>
          <ac:spMkLst>
            <pc:docMk/>
            <pc:sldMk cId="218911167" sldId="291"/>
            <ac:spMk id="11" creationId="{CFA5C163-D212-6BC6-7D15-78CA328D3F6D}"/>
          </ac:spMkLst>
        </pc:spChg>
        <pc:picChg chg="add del mod">
          <ac:chgData name="Subhojit Basak" userId="31a6ba56-643c-4dbb-ae4e-925698f2cf5e" providerId="ADAL" clId="{02D0DCEB-419E-49C7-A2E0-9BB1FEC83AD9}" dt="2023-09-29T09:58:19.245" v="6688" actId="478"/>
          <ac:picMkLst>
            <pc:docMk/>
            <pc:sldMk cId="218911167" sldId="291"/>
            <ac:picMk id="8" creationId="{D4B645B6-7068-DCE8-2116-B4182FA1B9EB}"/>
          </ac:picMkLst>
        </pc:picChg>
        <pc:picChg chg="del">
          <ac:chgData name="Subhojit Basak" userId="31a6ba56-643c-4dbb-ae4e-925698f2cf5e" providerId="ADAL" clId="{02D0DCEB-419E-49C7-A2E0-9BB1FEC83AD9}" dt="2023-09-27T18:12:17.857" v="6668" actId="478"/>
          <ac:picMkLst>
            <pc:docMk/>
            <pc:sldMk cId="218911167" sldId="291"/>
            <ac:picMk id="9" creationId="{43B74BFF-7237-B143-AF5D-13FE2ED79269}"/>
          </ac:picMkLst>
        </pc:picChg>
        <pc:picChg chg="del">
          <ac:chgData name="Subhojit Basak" userId="31a6ba56-643c-4dbb-ae4e-925698f2cf5e" providerId="ADAL" clId="{02D0DCEB-419E-49C7-A2E0-9BB1FEC83AD9}" dt="2023-09-27T12:11:06.486" v="4169" actId="478"/>
          <ac:picMkLst>
            <pc:docMk/>
            <pc:sldMk cId="218911167" sldId="291"/>
            <ac:picMk id="1026" creationId="{2BD19507-5CC5-D725-E199-4187B1CD202D}"/>
          </ac:picMkLst>
        </pc:picChg>
        <pc:picChg chg="del">
          <ac:chgData name="Subhojit Basak" userId="31a6ba56-643c-4dbb-ae4e-925698f2cf5e" providerId="ADAL" clId="{02D0DCEB-419E-49C7-A2E0-9BB1FEC83AD9}" dt="2023-09-27T12:10:58.825" v="4167" actId="478"/>
          <ac:picMkLst>
            <pc:docMk/>
            <pc:sldMk cId="218911167" sldId="291"/>
            <ac:picMk id="1030" creationId="{E130CB20-E5D6-1DCC-39D8-4845076A645F}"/>
          </ac:picMkLst>
        </pc:picChg>
        <pc:picChg chg="del">
          <ac:chgData name="Subhojit Basak" userId="31a6ba56-643c-4dbb-ae4e-925698f2cf5e" providerId="ADAL" clId="{02D0DCEB-419E-49C7-A2E0-9BB1FEC83AD9}" dt="2023-09-27T12:10:58.825" v="4167" actId="478"/>
          <ac:picMkLst>
            <pc:docMk/>
            <pc:sldMk cId="218911167" sldId="291"/>
            <ac:picMk id="1032" creationId="{6C698462-EA4D-6F0C-A9BA-37F5429D7CB4}"/>
          </ac:picMkLst>
        </pc:picChg>
        <pc:picChg chg="del">
          <ac:chgData name="Subhojit Basak" userId="31a6ba56-643c-4dbb-ae4e-925698f2cf5e" providerId="ADAL" clId="{02D0DCEB-419E-49C7-A2E0-9BB1FEC83AD9}" dt="2023-09-27T12:11:09.501" v="4170" actId="478"/>
          <ac:picMkLst>
            <pc:docMk/>
            <pc:sldMk cId="218911167" sldId="291"/>
            <ac:picMk id="1034" creationId="{A184BE97-1169-DC80-6064-44058041E3B4}"/>
          </ac:picMkLst>
        </pc:picChg>
        <pc:picChg chg="del">
          <ac:chgData name="Subhojit Basak" userId="31a6ba56-643c-4dbb-ae4e-925698f2cf5e" providerId="ADAL" clId="{02D0DCEB-419E-49C7-A2E0-9BB1FEC83AD9}" dt="2023-09-27T12:10:58.825" v="4167" actId="478"/>
          <ac:picMkLst>
            <pc:docMk/>
            <pc:sldMk cId="218911167" sldId="291"/>
            <ac:picMk id="1036" creationId="{82E8B5C8-298E-5820-D80E-D1EA935DBC36}"/>
          </ac:picMkLst>
        </pc:picChg>
        <pc:picChg chg="del">
          <ac:chgData name="Subhojit Basak" userId="31a6ba56-643c-4dbb-ae4e-925698f2cf5e" providerId="ADAL" clId="{02D0DCEB-419E-49C7-A2E0-9BB1FEC83AD9}" dt="2023-09-27T12:10:58.825" v="4167" actId="478"/>
          <ac:picMkLst>
            <pc:docMk/>
            <pc:sldMk cId="218911167" sldId="291"/>
            <ac:picMk id="1038" creationId="{1CB9F999-6FEB-ABD9-0037-2085DE511884}"/>
          </ac:picMkLst>
        </pc:picChg>
        <pc:picChg chg="del">
          <ac:chgData name="Subhojit Basak" userId="31a6ba56-643c-4dbb-ae4e-925698f2cf5e" providerId="ADAL" clId="{02D0DCEB-419E-49C7-A2E0-9BB1FEC83AD9}" dt="2023-09-27T12:10:58.825" v="4167" actId="478"/>
          <ac:picMkLst>
            <pc:docMk/>
            <pc:sldMk cId="218911167" sldId="291"/>
            <ac:picMk id="1040" creationId="{D70B78E3-BCDD-0E94-40E3-57731C035D96}"/>
          </ac:picMkLst>
        </pc:picChg>
        <pc:picChg chg="del">
          <ac:chgData name="Subhojit Basak" userId="31a6ba56-643c-4dbb-ae4e-925698f2cf5e" providerId="ADAL" clId="{02D0DCEB-419E-49C7-A2E0-9BB1FEC83AD9}" dt="2023-09-27T12:10:58.825" v="4167" actId="478"/>
          <ac:picMkLst>
            <pc:docMk/>
            <pc:sldMk cId="218911167" sldId="291"/>
            <ac:picMk id="1042" creationId="{551F48E5-629A-9FBD-DC2E-DAD04A33420E}"/>
          </ac:picMkLst>
        </pc:picChg>
        <pc:picChg chg="del">
          <ac:chgData name="Subhojit Basak" userId="31a6ba56-643c-4dbb-ae4e-925698f2cf5e" providerId="ADAL" clId="{02D0DCEB-419E-49C7-A2E0-9BB1FEC83AD9}" dt="2023-09-27T12:10:58.825" v="4167" actId="478"/>
          <ac:picMkLst>
            <pc:docMk/>
            <pc:sldMk cId="218911167" sldId="291"/>
            <ac:picMk id="1044" creationId="{EDF5F52E-999B-5BFD-AB74-7EEAE150DDA7}"/>
          </ac:picMkLst>
        </pc:picChg>
        <pc:picChg chg="del">
          <ac:chgData name="Subhojit Basak" userId="31a6ba56-643c-4dbb-ae4e-925698f2cf5e" providerId="ADAL" clId="{02D0DCEB-419E-49C7-A2E0-9BB1FEC83AD9}" dt="2023-09-27T12:10:58.825" v="4167" actId="478"/>
          <ac:picMkLst>
            <pc:docMk/>
            <pc:sldMk cId="218911167" sldId="291"/>
            <ac:picMk id="1046" creationId="{1B4754A2-9082-3A99-0981-7795BE31E8B0}"/>
          </ac:picMkLst>
        </pc:picChg>
        <pc:picChg chg="del">
          <ac:chgData name="Subhojit Basak" userId="31a6ba56-643c-4dbb-ae4e-925698f2cf5e" providerId="ADAL" clId="{02D0DCEB-419E-49C7-A2E0-9BB1FEC83AD9}" dt="2023-09-27T12:10:58.825" v="4167" actId="478"/>
          <ac:picMkLst>
            <pc:docMk/>
            <pc:sldMk cId="218911167" sldId="291"/>
            <ac:picMk id="1048" creationId="{B06F24F2-7FAC-C81D-FF6A-BE9ED2685CE6}"/>
          </ac:picMkLst>
        </pc:picChg>
        <pc:picChg chg="del">
          <ac:chgData name="Subhojit Basak" userId="31a6ba56-643c-4dbb-ae4e-925698f2cf5e" providerId="ADAL" clId="{02D0DCEB-419E-49C7-A2E0-9BB1FEC83AD9}" dt="2023-09-27T12:10:58.825" v="4167" actId="478"/>
          <ac:picMkLst>
            <pc:docMk/>
            <pc:sldMk cId="218911167" sldId="291"/>
            <ac:picMk id="1050" creationId="{EE2EED7C-48D3-DAF2-3815-E4DA31553E6B}"/>
          </ac:picMkLst>
        </pc:picChg>
        <pc:picChg chg="del">
          <ac:chgData name="Subhojit Basak" userId="31a6ba56-643c-4dbb-ae4e-925698f2cf5e" providerId="ADAL" clId="{02D0DCEB-419E-49C7-A2E0-9BB1FEC83AD9}" dt="2023-09-27T12:10:58.825" v="4167" actId="478"/>
          <ac:picMkLst>
            <pc:docMk/>
            <pc:sldMk cId="218911167" sldId="291"/>
            <ac:picMk id="1052" creationId="{F2BB4FA6-8694-9D4B-9C10-0CABC40F72D4}"/>
          </ac:picMkLst>
        </pc:picChg>
        <pc:picChg chg="del">
          <ac:chgData name="Subhojit Basak" userId="31a6ba56-643c-4dbb-ae4e-925698f2cf5e" providerId="ADAL" clId="{02D0DCEB-419E-49C7-A2E0-9BB1FEC83AD9}" dt="2023-09-27T12:10:58.825" v="4167" actId="478"/>
          <ac:picMkLst>
            <pc:docMk/>
            <pc:sldMk cId="218911167" sldId="291"/>
            <ac:picMk id="1054" creationId="{2DCC9EBB-6D8A-7472-8D88-4D3EFECE4FB8}"/>
          </ac:picMkLst>
        </pc:picChg>
        <pc:picChg chg="del">
          <ac:chgData name="Subhojit Basak" userId="31a6ba56-643c-4dbb-ae4e-925698f2cf5e" providerId="ADAL" clId="{02D0DCEB-419E-49C7-A2E0-9BB1FEC83AD9}" dt="2023-09-27T12:11:09.501" v="4170" actId="478"/>
          <ac:picMkLst>
            <pc:docMk/>
            <pc:sldMk cId="218911167" sldId="291"/>
            <ac:picMk id="1058" creationId="{5B24728A-5653-2C86-61DB-33E9F38E3F91}"/>
          </ac:picMkLst>
        </pc:picChg>
        <pc:picChg chg="del">
          <ac:chgData name="Subhojit Basak" userId="31a6ba56-643c-4dbb-ae4e-925698f2cf5e" providerId="ADAL" clId="{02D0DCEB-419E-49C7-A2E0-9BB1FEC83AD9}" dt="2023-09-27T12:10:58.825" v="4167" actId="478"/>
          <ac:picMkLst>
            <pc:docMk/>
            <pc:sldMk cId="218911167" sldId="291"/>
            <ac:picMk id="1060" creationId="{0D6075A9-C65A-6271-7307-7C6B2F062AA9}"/>
          </ac:picMkLst>
        </pc:picChg>
        <pc:picChg chg="del">
          <ac:chgData name="Subhojit Basak" userId="31a6ba56-643c-4dbb-ae4e-925698f2cf5e" providerId="ADAL" clId="{02D0DCEB-419E-49C7-A2E0-9BB1FEC83AD9}" dt="2023-09-27T12:11:01.111" v="4168" actId="478"/>
          <ac:picMkLst>
            <pc:docMk/>
            <pc:sldMk cId="218911167" sldId="291"/>
            <ac:picMk id="1062" creationId="{E5A83002-32CA-F1D4-131A-FD5F36E8B54B}"/>
          </ac:picMkLst>
        </pc:picChg>
        <pc:picChg chg="del">
          <ac:chgData name="Subhojit Basak" userId="31a6ba56-643c-4dbb-ae4e-925698f2cf5e" providerId="ADAL" clId="{02D0DCEB-419E-49C7-A2E0-9BB1FEC83AD9}" dt="2023-09-27T12:10:58.825" v="4167" actId="478"/>
          <ac:picMkLst>
            <pc:docMk/>
            <pc:sldMk cId="218911167" sldId="291"/>
            <ac:picMk id="1064" creationId="{38C2C0D0-269D-080F-E46D-C50FE8687799}"/>
          </ac:picMkLst>
        </pc:picChg>
        <pc:picChg chg="del">
          <ac:chgData name="Subhojit Basak" userId="31a6ba56-643c-4dbb-ae4e-925698f2cf5e" providerId="ADAL" clId="{02D0DCEB-419E-49C7-A2E0-9BB1FEC83AD9}" dt="2023-09-27T12:10:58.825" v="4167" actId="478"/>
          <ac:picMkLst>
            <pc:docMk/>
            <pc:sldMk cId="218911167" sldId="291"/>
            <ac:picMk id="1066" creationId="{81024451-01B9-00C6-D7E9-A05A03AB2296}"/>
          </ac:picMkLst>
        </pc:picChg>
        <pc:picChg chg="add mod">
          <ac:chgData name="Subhojit Basak" userId="31a6ba56-643c-4dbb-ae4e-925698f2cf5e" providerId="ADAL" clId="{02D0DCEB-419E-49C7-A2E0-9BB1FEC83AD9}" dt="2023-09-27T12:12:54.827" v="4216" actId="1076"/>
          <ac:picMkLst>
            <pc:docMk/>
            <pc:sldMk cId="218911167" sldId="291"/>
            <ac:picMk id="2050" creationId="{72BD21D5-5EAD-4A75-EEF9-1F360036CB0D}"/>
          </ac:picMkLst>
        </pc:picChg>
        <pc:extLst>
          <p:ext xmlns:p="http://schemas.openxmlformats.org/presentationml/2006/main" uri="{D6D511B9-2390-475A-947B-AFAB55BFBCF1}">
            <pc226:cmChg xmlns:pc226="http://schemas.microsoft.com/office/powerpoint/2022/06/main/command" chg="del">
              <pc226:chgData name="Subhojit Basak" userId="31a6ba56-643c-4dbb-ae4e-925698f2cf5e" providerId="ADAL" clId="{02D0DCEB-419E-49C7-A2E0-9BB1FEC83AD9}" dt="2023-09-27T17:56:18.381" v="6663"/>
              <pc2:cmMkLst xmlns:pc2="http://schemas.microsoft.com/office/powerpoint/2019/9/main/command">
                <pc:docMk/>
                <pc:sldMk cId="218911167" sldId="291"/>
                <pc2:cmMk id="{A44ACDBD-A5B1-4119-B2BF-5470F0C4AB5B}"/>
              </pc2:cmMkLst>
            </pc226:cmChg>
            <pc226:cmChg xmlns:pc226="http://schemas.microsoft.com/office/powerpoint/2022/06/main/command" chg="del">
              <pc226:chgData name="Subhojit Basak" userId="31a6ba56-643c-4dbb-ae4e-925698f2cf5e" providerId="ADAL" clId="{02D0DCEB-419E-49C7-A2E0-9BB1FEC83AD9}" dt="2023-09-27T17:56:20.139" v="6664"/>
              <pc2:cmMkLst xmlns:pc2="http://schemas.microsoft.com/office/powerpoint/2019/9/main/command">
                <pc:docMk/>
                <pc:sldMk cId="218911167" sldId="291"/>
                <pc2:cmMk id="{E6110ACF-E011-430B-A1E0-D34632069943}"/>
              </pc2:cmMkLst>
            </pc226:cmChg>
            <pc226:cmChg xmlns:pc226="http://schemas.microsoft.com/office/powerpoint/2022/06/main/command" chg="del">
              <pc226:chgData name="Subhojit Basak" userId="31a6ba56-643c-4dbb-ae4e-925698f2cf5e" providerId="ADAL" clId="{02D0DCEB-419E-49C7-A2E0-9BB1FEC83AD9}" dt="2023-09-27T17:56:16.327" v="6662"/>
              <pc2:cmMkLst xmlns:pc2="http://schemas.microsoft.com/office/powerpoint/2019/9/main/command">
                <pc:docMk/>
                <pc:sldMk cId="218911167" sldId="291"/>
                <pc2:cmMk id="{3EDD85CF-05EB-45F7-A7DD-C6981A5B41CD}"/>
              </pc2:cmMkLst>
            </pc226:cmChg>
          </p:ext>
        </pc:extLst>
      </pc:sldChg>
      <pc:sldChg chg="addSp delSp modSp add mod modTransition modAnim modNotesTx">
        <pc:chgData name="Subhojit Basak" userId="31a6ba56-643c-4dbb-ae4e-925698f2cf5e" providerId="ADAL" clId="{02D0DCEB-419E-49C7-A2E0-9BB1FEC83AD9}" dt="2023-09-29T09:58:22.793" v="6689" actId="478"/>
        <pc:sldMkLst>
          <pc:docMk/>
          <pc:sldMk cId="3356602709" sldId="292"/>
        </pc:sldMkLst>
        <pc:spChg chg="mod">
          <ac:chgData name="Subhojit Basak" userId="31a6ba56-643c-4dbb-ae4e-925698f2cf5e" providerId="ADAL" clId="{02D0DCEB-419E-49C7-A2E0-9BB1FEC83AD9}" dt="2023-09-27T16:02:23.619" v="5349" actId="14100"/>
          <ac:spMkLst>
            <pc:docMk/>
            <pc:sldMk cId="3356602709" sldId="292"/>
            <ac:spMk id="3" creationId="{9D5232F9-FD00-464A-9F17-619C91AEF8F3}"/>
          </ac:spMkLst>
        </pc:spChg>
        <pc:spChg chg="add del">
          <ac:chgData name="Subhojit Basak" userId="31a6ba56-643c-4dbb-ae4e-925698f2cf5e" providerId="ADAL" clId="{02D0DCEB-419E-49C7-A2E0-9BB1FEC83AD9}" dt="2023-09-27T12:13:09.072" v="4218" actId="478"/>
          <ac:spMkLst>
            <pc:docMk/>
            <pc:sldMk cId="3356602709" sldId="292"/>
            <ac:spMk id="6" creationId="{7BC1787E-7110-4989-B0B8-DD4E0ACC09DF}"/>
          </ac:spMkLst>
        </pc:spChg>
        <pc:spChg chg="add del">
          <ac:chgData name="Subhojit Basak" userId="31a6ba56-643c-4dbb-ae4e-925698f2cf5e" providerId="ADAL" clId="{02D0DCEB-419E-49C7-A2E0-9BB1FEC83AD9}" dt="2023-09-27T12:13:24.734" v="4219" actId="478"/>
          <ac:spMkLst>
            <pc:docMk/>
            <pc:sldMk cId="3356602709" sldId="292"/>
            <ac:spMk id="7" creationId="{A67B52A2-BBEE-E3FB-065A-0AA7356B47C4}"/>
          </ac:spMkLst>
        </pc:spChg>
        <pc:spChg chg="del">
          <ac:chgData name="Subhojit Basak" userId="31a6ba56-643c-4dbb-ae4e-925698f2cf5e" providerId="ADAL" clId="{02D0DCEB-419E-49C7-A2E0-9BB1FEC83AD9}" dt="2023-09-27T18:12:23.157" v="6669" actId="478"/>
          <ac:spMkLst>
            <pc:docMk/>
            <pc:sldMk cId="3356602709" sldId="292"/>
            <ac:spMk id="11" creationId="{CFA5C163-D212-6BC6-7D15-78CA328D3F6D}"/>
          </ac:spMkLst>
        </pc:spChg>
        <pc:picChg chg="del">
          <ac:chgData name="Subhojit Basak" userId="31a6ba56-643c-4dbb-ae4e-925698f2cf5e" providerId="ADAL" clId="{02D0DCEB-419E-49C7-A2E0-9BB1FEC83AD9}" dt="2023-09-27T18:12:23.157" v="6669" actId="478"/>
          <ac:picMkLst>
            <pc:docMk/>
            <pc:sldMk cId="3356602709" sldId="292"/>
            <ac:picMk id="9" creationId="{43B74BFF-7237-B143-AF5D-13FE2ED79269}"/>
          </ac:picMkLst>
        </pc:picChg>
        <pc:picChg chg="add mod">
          <ac:chgData name="Subhojit Basak" userId="31a6ba56-643c-4dbb-ae4e-925698f2cf5e" providerId="ADAL" clId="{02D0DCEB-419E-49C7-A2E0-9BB1FEC83AD9}" dt="2023-09-27T12:15:49.326" v="4231" actId="1076"/>
          <ac:picMkLst>
            <pc:docMk/>
            <pc:sldMk cId="3356602709" sldId="292"/>
            <ac:picMk id="10" creationId="{11F80873-FF5B-7B6D-A655-54F1CBB56E85}"/>
          </ac:picMkLst>
        </pc:picChg>
        <pc:picChg chg="add del mod">
          <ac:chgData name="Subhojit Basak" userId="31a6ba56-643c-4dbb-ae4e-925698f2cf5e" providerId="ADAL" clId="{02D0DCEB-419E-49C7-A2E0-9BB1FEC83AD9}" dt="2023-09-29T09:58:22.793" v="6689" actId="478"/>
          <ac:picMkLst>
            <pc:docMk/>
            <pc:sldMk cId="3356602709" sldId="292"/>
            <ac:picMk id="12" creationId="{0B6CDC3C-8D3D-8F66-15E9-238D8353D6AB}"/>
          </ac:picMkLst>
        </pc:picChg>
        <pc:picChg chg="add del">
          <ac:chgData name="Subhojit Basak" userId="31a6ba56-643c-4dbb-ae4e-925698f2cf5e" providerId="ADAL" clId="{02D0DCEB-419E-49C7-A2E0-9BB1FEC83AD9}" dt="2023-09-27T12:13:24.734" v="4219" actId="478"/>
          <ac:picMkLst>
            <pc:docMk/>
            <pc:sldMk cId="3356602709" sldId="292"/>
            <ac:picMk id="1026" creationId="{2BD19507-5CC5-D725-E199-4187B1CD202D}"/>
          </ac:picMkLst>
        </pc:picChg>
        <pc:picChg chg="add del">
          <ac:chgData name="Subhojit Basak" userId="31a6ba56-643c-4dbb-ae4e-925698f2cf5e" providerId="ADAL" clId="{02D0DCEB-419E-49C7-A2E0-9BB1FEC83AD9}" dt="2023-09-27T12:13:24.734" v="4219" actId="478"/>
          <ac:picMkLst>
            <pc:docMk/>
            <pc:sldMk cId="3356602709" sldId="292"/>
            <ac:picMk id="1030" creationId="{E130CB20-E5D6-1DCC-39D8-4845076A645F}"/>
          </ac:picMkLst>
        </pc:picChg>
        <pc:picChg chg="add del">
          <ac:chgData name="Subhojit Basak" userId="31a6ba56-643c-4dbb-ae4e-925698f2cf5e" providerId="ADAL" clId="{02D0DCEB-419E-49C7-A2E0-9BB1FEC83AD9}" dt="2023-09-27T12:13:24.734" v="4219" actId="478"/>
          <ac:picMkLst>
            <pc:docMk/>
            <pc:sldMk cId="3356602709" sldId="292"/>
            <ac:picMk id="1032" creationId="{6C698462-EA4D-6F0C-A9BA-37F5429D7CB4}"/>
          </ac:picMkLst>
        </pc:picChg>
        <pc:picChg chg="del">
          <ac:chgData name="Subhojit Basak" userId="31a6ba56-643c-4dbb-ae4e-925698f2cf5e" providerId="ADAL" clId="{02D0DCEB-419E-49C7-A2E0-9BB1FEC83AD9}" dt="2023-09-27T12:13:24.734" v="4219" actId="478"/>
          <ac:picMkLst>
            <pc:docMk/>
            <pc:sldMk cId="3356602709" sldId="292"/>
            <ac:picMk id="1034" creationId="{A184BE97-1169-DC80-6064-44058041E3B4}"/>
          </ac:picMkLst>
        </pc:picChg>
        <pc:picChg chg="add del">
          <ac:chgData name="Subhojit Basak" userId="31a6ba56-643c-4dbb-ae4e-925698f2cf5e" providerId="ADAL" clId="{02D0DCEB-419E-49C7-A2E0-9BB1FEC83AD9}" dt="2023-09-27T12:13:24.734" v="4219" actId="478"/>
          <ac:picMkLst>
            <pc:docMk/>
            <pc:sldMk cId="3356602709" sldId="292"/>
            <ac:picMk id="1036" creationId="{82E8B5C8-298E-5820-D80E-D1EA935DBC36}"/>
          </ac:picMkLst>
        </pc:picChg>
        <pc:picChg chg="add del">
          <ac:chgData name="Subhojit Basak" userId="31a6ba56-643c-4dbb-ae4e-925698f2cf5e" providerId="ADAL" clId="{02D0DCEB-419E-49C7-A2E0-9BB1FEC83AD9}" dt="2023-09-27T12:13:24.734" v="4219" actId="478"/>
          <ac:picMkLst>
            <pc:docMk/>
            <pc:sldMk cId="3356602709" sldId="292"/>
            <ac:picMk id="1038" creationId="{1CB9F999-6FEB-ABD9-0037-2085DE511884}"/>
          </ac:picMkLst>
        </pc:picChg>
        <pc:picChg chg="add del">
          <ac:chgData name="Subhojit Basak" userId="31a6ba56-643c-4dbb-ae4e-925698f2cf5e" providerId="ADAL" clId="{02D0DCEB-419E-49C7-A2E0-9BB1FEC83AD9}" dt="2023-09-27T12:13:24.734" v="4219" actId="478"/>
          <ac:picMkLst>
            <pc:docMk/>
            <pc:sldMk cId="3356602709" sldId="292"/>
            <ac:picMk id="1040" creationId="{D70B78E3-BCDD-0E94-40E3-57731C035D96}"/>
          </ac:picMkLst>
        </pc:picChg>
        <pc:picChg chg="add del">
          <ac:chgData name="Subhojit Basak" userId="31a6ba56-643c-4dbb-ae4e-925698f2cf5e" providerId="ADAL" clId="{02D0DCEB-419E-49C7-A2E0-9BB1FEC83AD9}" dt="2023-09-27T12:13:24.734" v="4219" actId="478"/>
          <ac:picMkLst>
            <pc:docMk/>
            <pc:sldMk cId="3356602709" sldId="292"/>
            <ac:picMk id="1042" creationId="{551F48E5-629A-9FBD-DC2E-DAD04A33420E}"/>
          </ac:picMkLst>
        </pc:picChg>
        <pc:picChg chg="add del">
          <ac:chgData name="Subhojit Basak" userId="31a6ba56-643c-4dbb-ae4e-925698f2cf5e" providerId="ADAL" clId="{02D0DCEB-419E-49C7-A2E0-9BB1FEC83AD9}" dt="2023-09-27T12:13:24.734" v="4219" actId="478"/>
          <ac:picMkLst>
            <pc:docMk/>
            <pc:sldMk cId="3356602709" sldId="292"/>
            <ac:picMk id="1044" creationId="{EDF5F52E-999B-5BFD-AB74-7EEAE150DDA7}"/>
          </ac:picMkLst>
        </pc:picChg>
        <pc:picChg chg="add del">
          <ac:chgData name="Subhojit Basak" userId="31a6ba56-643c-4dbb-ae4e-925698f2cf5e" providerId="ADAL" clId="{02D0DCEB-419E-49C7-A2E0-9BB1FEC83AD9}" dt="2023-09-27T12:13:24.734" v="4219" actId="478"/>
          <ac:picMkLst>
            <pc:docMk/>
            <pc:sldMk cId="3356602709" sldId="292"/>
            <ac:picMk id="1046" creationId="{1B4754A2-9082-3A99-0981-7795BE31E8B0}"/>
          </ac:picMkLst>
        </pc:picChg>
        <pc:picChg chg="add del">
          <ac:chgData name="Subhojit Basak" userId="31a6ba56-643c-4dbb-ae4e-925698f2cf5e" providerId="ADAL" clId="{02D0DCEB-419E-49C7-A2E0-9BB1FEC83AD9}" dt="2023-09-27T12:13:24.734" v="4219" actId="478"/>
          <ac:picMkLst>
            <pc:docMk/>
            <pc:sldMk cId="3356602709" sldId="292"/>
            <ac:picMk id="1048" creationId="{B06F24F2-7FAC-C81D-FF6A-BE9ED2685CE6}"/>
          </ac:picMkLst>
        </pc:picChg>
        <pc:picChg chg="add del">
          <ac:chgData name="Subhojit Basak" userId="31a6ba56-643c-4dbb-ae4e-925698f2cf5e" providerId="ADAL" clId="{02D0DCEB-419E-49C7-A2E0-9BB1FEC83AD9}" dt="2023-09-27T12:13:24.734" v="4219" actId="478"/>
          <ac:picMkLst>
            <pc:docMk/>
            <pc:sldMk cId="3356602709" sldId="292"/>
            <ac:picMk id="1050" creationId="{EE2EED7C-48D3-DAF2-3815-E4DA31553E6B}"/>
          </ac:picMkLst>
        </pc:picChg>
        <pc:picChg chg="add del">
          <ac:chgData name="Subhojit Basak" userId="31a6ba56-643c-4dbb-ae4e-925698f2cf5e" providerId="ADAL" clId="{02D0DCEB-419E-49C7-A2E0-9BB1FEC83AD9}" dt="2023-09-27T12:13:24.734" v="4219" actId="478"/>
          <ac:picMkLst>
            <pc:docMk/>
            <pc:sldMk cId="3356602709" sldId="292"/>
            <ac:picMk id="1052" creationId="{F2BB4FA6-8694-9D4B-9C10-0CABC40F72D4}"/>
          </ac:picMkLst>
        </pc:picChg>
        <pc:picChg chg="add del">
          <ac:chgData name="Subhojit Basak" userId="31a6ba56-643c-4dbb-ae4e-925698f2cf5e" providerId="ADAL" clId="{02D0DCEB-419E-49C7-A2E0-9BB1FEC83AD9}" dt="2023-09-27T12:13:24.734" v="4219" actId="478"/>
          <ac:picMkLst>
            <pc:docMk/>
            <pc:sldMk cId="3356602709" sldId="292"/>
            <ac:picMk id="1054" creationId="{2DCC9EBB-6D8A-7472-8D88-4D3EFECE4FB8}"/>
          </ac:picMkLst>
        </pc:picChg>
        <pc:picChg chg="add del">
          <ac:chgData name="Subhojit Basak" userId="31a6ba56-643c-4dbb-ae4e-925698f2cf5e" providerId="ADAL" clId="{02D0DCEB-419E-49C7-A2E0-9BB1FEC83AD9}" dt="2023-09-27T12:13:24.734" v="4219" actId="478"/>
          <ac:picMkLst>
            <pc:docMk/>
            <pc:sldMk cId="3356602709" sldId="292"/>
            <ac:picMk id="1058" creationId="{5B24728A-5653-2C86-61DB-33E9F38E3F91}"/>
          </ac:picMkLst>
        </pc:picChg>
        <pc:picChg chg="add del">
          <ac:chgData name="Subhojit Basak" userId="31a6ba56-643c-4dbb-ae4e-925698f2cf5e" providerId="ADAL" clId="{02D0DCEB-419E-49C7-A2E0-9BB1FEC83AD9}" dt="2023-09-27T12:13:24.734" v="4219" actId="478"/>
          <ac:picMkLst>
            <pc:docMk/>
            <pc:sldMk cId="3356602709" sldId="292"/>
            <ac:picMk id="1060" creationId="{0D6075A9-C65A-6271-7307-7C6B2F062AA9}"/>
          </ac:picMkLst>
        </pc:picChg>
        <pc:picChg chg="add del">
          <ac:chgData name="Subhojit Basak" userId="31a6ba56-643c-4dbb-ae4e-925698f2cf5e" providerId="ADAL" clId="{02D0DCEB-419E-49C7-A2E0-9BB1FEC83AD9}" dt="2023-09-27T12:13:24.734" v="4219" actId="478"/>
          <ac:picMkLst>
            <pc:docMk/>
            <pc:sldMk cId="3356602709" sldId="292"/>
            <ac:picMk id="1062" creationId="{E5A83002-32CA-F1D4-131A-FD5F36E8B54B}"/>
          </ac:picMkLst>
        </pc:picChg>
        <pc:picChg chg="add del">
          <ac:chgData name="Subhojit Basak" userId="31a6ba56-643c-4dbb-ae4e-925698f2cf5e" providerId="ADAL" clId="{02D0DCEB-419E-49C7-A2E0-9BB1FEC83AD9}" dt="2023-09-27T12:13:24.734" v="4219" actId="478"/>
          <ac:picMkLst>
            <pc:docMk/>
            <pc:sldMk cId="3356602709" sldId="292"/>
            <ac:picMk id="1064" creationId="{38C2C0D0-269D-080F-E46D-C50FE8687799}"/>
          </ac:picMkLst>
        </pc:picChg>
        <pc:picChg chg="add del">
          <ac:chgData name="Subhojit Basak" userId="31a6ba56-643c-4dbb-ae4e-925698f2cf5e" providerId="ADAL" clId="{02D0DCEB-419E-49C7-A2E0-9BB1FEC83AD9}" dt="2023-09-27T12:13:24.734" v="4219" actId="478"/>
          <ac:picMkLst>
            <pc:docMk/>
            <pc:sldMk cId="3356602709" sldId="292"/>
            <ac:picMk id="1066" creationId="{81024451-01B9-00C6-D7E9-A05A03AB2296}"/>
          </ac:picMkLst>
        </pc:picChg>
      </pc:sldChg>
      <pc:sldChg chg="addSp delSp modSp new mod modTransition">
        <pc:chgData name="Subhojit Basak" userId="31a6ba56-643c-4dbb-ae4e-925698f2cf5e" providerId="ADAL" clId="{02D0DCEB-419E-49C7-A2E0-9BB1FEC83AD9}" dt="2023-09-29T09:58:49.013" v="6696" actId="478"/>
        <pc:sldMkLst>
          <pc:docMk/>
          <pc:sldMk cId="1072782774" sldId="293"/>
        </pc:sldMkLst>
        <pc:spChg chg="mod">
          <ac:chgData name="Subhojit Basak" userId="31a6ba56-643c-4dbb-ae4e-925698f2cf5e" providerId="ADAL" clId="{02D0DCEB-419E-49C7-A2E0-9BB1FEC83AD9}" dt="2023-09-27T12:39:45.297" v="4342" actId="20577"/>
          <ac:spMkLst>
            <pc:docMk/>
            <pc:sldMk cId="1072782774" sldId="293"/>
            <ac:spMk id="2" creationId="{E0DB5C82-6843-C831-9572-ADBB7FB835FB}"/>
          </ac:spMkLst>
        </pc:spChg>
        <pc:picChg chg="add del mod">
          <ac:chgData name="Subhojit Basak" userId="31a6ba56-643c-4dbb-ae4e-925698f2cf5e" providerId="ADAL" clId="{02D0DCEB-419E-49C7-A2E0-9BB1FEC83AD9}" dt="2023-09-29T09:58:49.013" v="6696" actId="478"/>
          <ac:picMkLst>
            <pc:docMk/>
            <pc:sldMk cId="1072782774" sldId="293"/>
            <ac:picMk id="4" creationId="{B202A440-D472-A08E-2015-22E0F8AA6708}"/>
          </ac:picMkLst>
        </pc:picChg>
      </pc:sldChg>
    </pc:docChg>
  </pc:docChgLst>
  <pc:docChgLst>
    <pc:chgData name="Anna Hoffman" userId="5d003f33-6e3f-406c-b398-0eb1113638fb" providerId="ADAL" clId="{26D2FBE9-DD04-4E55-B92D-6E13B01896F4}"/>
    <pc:docChg chg="modSld">
      <pc:chgData name="Anna Hoffman" userId="5d003f33-6e3f-406c-b398-0eb1113638fb" providerId="ADAL" clId="{26D2FBE9-DD04-4E55-B92D-6E13B01896F4}" dt="2023-09-25T16:35:38.305" v="3"/>
      <pc:docMkLst>
        <pc:docMk/>
      </pc:docMkLst>
      <pc:sldChg chg="modSp mod addCm">
        <pc:chgData name="Anna Hoffman" userId="5d003f33-6e3f-406c-b398-0eb1113638fb" providerId="ADAL" clId="{26D2FBE9-DD04-4E55-B92D-6E13B01896F4}" dt="2023-09-25T16:34:20.471" v="2"/>
        <pc:sldMkLst>
          <pc:docMk/>
          <pc:sldMk cId="3571516367" sldId="258"/>
        </pc:sldMkLst>
        <pc:spChg chg="mod">
          <ac:chgData name="Anna Hoffman" userId="5d003f33-6e3f-406c-b398-0eb1113638fb" providerId="ADAL" clId="{26D2FBE9-DD04-4E55-B92D-6E13B01896F4}" dt="2023-09-25T16:34:02.166" v="1" actId="20577"/>
          <ac:spMkLst>
            <pc:docMk/>
            <pc:sldMk cId="3571516367" sldId="258"/>
            <ac:spMk id="3" creationId="{9D5232F9-FD00-464A-9F17-619C91AEF8F3}"/>
          </ac:spMkLst>
        </pc:spChg>
        <pc:extLst>
          <p:ext xmlns:p="http://schemas.openxmlformats.org/presentationml/2006/main" uri="{D6D511B9-2390-475A-947B-AFAB55BFBCF1}">
            <pc226:cmChg xmlns:pc226="http://schemas.microsoft.com/office/powerpoint/2022/06/main/command" chg="add">
              <pc226:chgData name="Anna Hoffman" userId="5d003f33-6e3f-406c-b398-0eb1113638fb" providerId="ADAL" clId="{26D2FBE9-DD04-4E55-B92D-6E13B01896F4}" dt="2023-09-25T16:34:20.471" v="2"/>
              <pc2:cmMkLst xmlns:pc2="http://schemas.microsoft.com/office/powerpoint/2019/9/main/command">
                <pc:docMk/>
                <pc:sldMk cId="3571516367" sldId="258"/>
                <pc2:cmMk id="{50C4A016-BE4A-4E0C-9FAD-4B69CE4499BD}"/>
              </pc2:cmMkLst>
            </pc226:cmChg>
          </p:ext>
        </pc:extLst>
      </pc:sldChg>
      <pc:sldChg chg="addCm">
        <pc:chgData name="Anna Hoffman" userId="5d003f33-6e3f-406c-b398-0eb1113638fb" providerId="ADAL" clId="{26D2FBE9-DD04-4E55-B92D-6E13B01896F4}" dt="2023-09-25T16:35:38.305" v="3"/>
        <pc:sldMkLst>
          <pc:docMk/>
          <pc:sldMk cId="2499682613" sldId="269"/>
        </pc:sldMkLst>
        <pc:extLst>
          <p:ext xmlns:p="http://schemas.openxmlformats.org/presentationml/2006/main" uri="{D6D511B9-2390-475A-947B-AFAB55BFBCF1}">
            <pc226:cmChg xmlns:pc226="http://schemas.microsoft.com/office/powerpoint/2022/06/main/command" chg="add">
              <pc226:chgData name="Anna Hoffman" userId="5d003f33-6e3f-406c-b398-0eb1113638fb" providerId="ADAL" clId="{26D2FBE9-DD04-4E55-B92D-6E13B01896F4}" dt="2023-09-25T16:35:38.305" v="3"/>
              <pc2:cmMkLst xmlns:pc2="http://schemas.microsoft.com/office/powerpoint/2019/9/main/command">
                <pc:docMk/>
                <pc:sldMk cId="2499682613" sldId="269"/>
                <pc2:cmMk id="{CA57A0EB-75D1-4255-874E-B0DE09223577}"/>
              </pc2:cmMkLst>
            </pc226:cmChg>
          </p:ext>
        </pc:extLst>
      </pc:sldChg>
      <pc:sldChg chg="addCm">
        <pc:chgData name="Anna Hoffman" userId="5d003f33-6e3f-406c-b398-0eb1113638fb" providerId="ADAL" clId="{26D2FBE9-DD04-4E55-B92D-6E13B01896F4}" dt="2023-09-25T16:33:35.249" v="0"/>
        <pc:sldMkLst>
          <pc:docMk/>
          <pc:sldMk cId="525865138" sldId="279"/>
        </pc:sldMkLst>
        <pc:extLst>
          <p:ext xmlns:p="http://schemas.openxmlformats.org/presentationml/2006/main" uri="{D6D511B9-2390-475A-947B-AFAB55BFBCF1}">
            <pc226:cmChg xmlns:pc226="http://schemas.microsoft.com/office/powerpoint/2022/06/main/command" chg="add">
              <pc226:chgData name="Anna Hoffman" userId="5d003f33-6e3f-406c-b398-0eb1113638fb" providerId="ADAL" clId="{26D2FBE9-DD04-4E55-B92D-6E13B01896F4}" dt="2023-09-25T16:33:35.249" v="0"/>
              <pc2:cmMkLst xmlns:pc2="http://schemas.microsoft.com/office/powerpoint/2019/9/main/command">
                <pc:docMk/>
                <pc:sldMk cId="525865138" sldId="279"/>
                <pc2:cmMk id="{E31452A7-FF3C-4BB0-8E38-45315A4D852E}"/>
              </pc2:cmMkLst>
            </pc226:cmChg>
          </p:ext>
        </pc:extLst>
      </pc:sldChg>
    </pc:docChg>
  </pc:docChgLst>
  <pc:docChgLst>
    <pc:chgData name="Erin Stellato" userId="f725c7ec-b60a-46fc-bdb4-b1607ab66cf1" providerId="ADAL" clId="{9B2491B5-F8B9-40A3-9FB1-905B41C6912B}"/>
    <pc:docChg chg="modSld sldOrd">
      <pc:chgData name="Erin Stellato" userId="f725c7ec-b60a-46fc-bdb4-b1607ab66cf1" providerId="ADAL" clId="{9B2491B5-F8B9-40A3-9FB1-905B41C6912B}" dt="2023-09-27T01:10:27.660" v="18"/>
      <pc:docMkLst>
        <pc:docMk/>
      </pc:docMkLst>
      <pc:sldChg chg="ord modCm">
        <pc:chgData name="Erin Stellato" userId="f725c7ec-b60a-46fc-bdb4-b1607ab66cf1" providerId="ADAL" clId="{9B2491B5-F8B9-40A3-9FB1-905B41C6912B}" dt="2023-09-27T00:57:07.043" v="3"/>
        <pc:sldMkLst>
          <pc:docMk/>
          <pc:sldMk cId="1713219598" sldId="257"/>
        </pc:sldMkLst>
        <pc:extLst>
          <p:ext xmlns:p="http://schemas.openxmlformats.org/presentationml/2006/main" uri="{D6D511B9-2390-475A-947B-AFAB55BFBCF1}">
            <pc226:cmChg xmlns:pc226="http://schemas.microsoft.com/office/powerpoint/2022/06/main/command" chg="">
              <pc226:chgData name="Erin Stellato" userId="f725c7ec-b60a-46fc-bdb4-b1607ab66cf1" providerId="ADAL" clId="{9B2491B5-F8B9-40A3-9FB1-905B41C6912B}" dt="2023-09-27T00:57:07.043" v="3"/>
              <pc2:cmMkLst xmlns:pc2="http://schemas.microsoft.com/office/powerpoint/2019/9/main/command">
                <pc:docMk/>
                <pc:sldMk cId="1713219598" sldId="257"/>
                <pc2:cmMk id="{B898FCC6-5ACB-4B9A-911F-5EECC7D121DB}"/>
              </pc2:cmMkLst>
              <pc226:cmRplyChg chg="add mod">
                <pc226:chgData name="Erin Stellato" userId="f725c7ec-b60a-46fc-bdb4-b1607ab66cf1" providerId="ADAL" clId="{9B2491B5-F8B9-40A3-9FB1-905B41C6912B}" dt="2023-09-27T00:57:07.043" v="3"/>
                <pc2:cmRplyMkLst xmlns:pc2="http://schemas.microsoft.com/office/powerpoint/2019/9/main/command">
                  <pc:docMk/>
                  <pc:sldMk cId="1713219598" sldId="257"/>
                  <pc2:cmMk id="{B898FCC6-5ACB-4B9A-911F-5EECC7D121DB}"/>
                  <pc2:cmRplyMk id="{131DCBF8-BAD4-4142-9118-3D59FD1A3F01}"/>
                </pc2:cmRplyMkLst>
              </pc226:cmRplyChg>
            </pc226:cmChg>
          </p:ext>
        </pc:extLst>
      </pc:sldChg>
      <pc:sldChg chg="addCm modCm">
        <pc:chgData name="Erin Stellato" userId="f725c7ec-b60a-46fc-bdb4-b1607ab66cf1" providerId="ADAL" clId="{9B2491B5-F8B9-40A3-9FB1-905B41C6912B}" dt="2023-09-27T00:59:03.048" v="6"/>
        <pc:sldMkLst>
          <pc:docMk/>
          <pc:sldMk cId="3571516367" sldId="258"/>
        </pc:sldMkLst>
        <pc:extLst>
          <p:ext xmlns:p="http://schemas.openxmlformats.org/presentationml/2006/main" uri="{D6D511B9-2390-475A-947B-AFAB55BFBCF1}">
            <pc226:cmChg xmlns:pc226="http://schemas.microsoft.com/office/powerpoint/2022/06/main/command" chg="add">
              <pc226:chgData name="Erin Stellato" userId="f725c7ec-b60a-46fc-bdb4-b1607ab66cf1" providerId="ADAL" clId="{9B2491B5-F8B9-40A3-9FB1-905B41C6912B}" dt="2023-09-27T00:59:03.048" v="6"/>
              <pc2:cmMkLst xmlns:pc2="http://schemas.microsoft.com/office/powerpoint/2019/9/main/command">
                <pc:docMk/>
                <pc:sldMk cId="3571516367" sldId="258"/>
                <pc2:cmMk id="{921CD15A-150F-4443-9762-A3A2D1ED76BC}"/>
              </pc2:cmMkLst>
            </pc226:cmChg>
            <pc226:cmChg xmlns:pc226="http://schemas.microsoft.com/office/powerpoint/2022/06/main/command" chg="mod modRxn">
              <pc226:chgData name="Erin Stellato" userId="f725c7ec-b60a-46fc-bdb4-b1607ab66cf1" providerId="ADAL" clId="{9B2491B5-F8B9-40A3-9FB1-905B41C6912B}" dt="2023-09-27T00:58:50.002" v="5"/>
              <pc2:cmMkLst xmlns:pc2="http://schemas.microsoft.com/office/powerpoint/2019/9/main/command">
                <pc:docMk/>
                <pc:sldMk cId="3571516367" sldId="258"/>
                <pc2:cmMk id="{B78EE0CA-DD1F-4A70-96FA-ADBD03A5BAE0}"/>
              </pc2:cmMkLst>
              <pc226:cmRplyChg chg="add">
                <pc226:chgData name="Erin Stellato" userId="f725c7ec-b60a-46fc-bdb4-b1607ab66cf1" providerId="ADAL" clId="{9B2491B5-F8B9-40A3-9FB1-905B41C6912B}" dt="2023-09-27T00:58:50.002" v="5"/>
                <pc2:cmRplyMkLst xmlns:pc2="http://schemas.microsoft.com/office/powerpoint/2019/9/main/command">
                  <pc:docMk/>
                  <pc:sldMk cId="3571516367" sldId="258"/>
                  <pc2:cmMk id="{B78EE0CA-DD1F-4A70-96FA-ADBD03A5BAE0}"/>
                  <pc2:cmRplyMk id="{284EEDC4-5237-4DF8-9EFC-DC46698C76D3}"/>
                </pc2:cmRplyMkLst>
              </pc226:cmRplyChg>
            </pc226:cmChg>
          </p:ext>
        </pc:extLst>
      </pc:sldChg>
      <pc:sldChg chg="addCm">
        <pc:chgData name="Erin Stellato" userId="f725c7ec-b60a-46fc-bdb4-b1607ab66cf1" providerId="ADAL" clId="{9B2491B5-F8B9-40A3-9FB1-905B41C6912B}" dt="2023-09-27T00:59:31.763" v="7"/>
        <pc:sldMkLst>
          <pc:docMk/>
          <pc:sldMk cId="379728094" sldId="262"/>
        </pc:sldMkLst>
        <pc:extLst>
          <p:ext xmlns:p="http://schemas.openxmlformats.org/presentationml/2006/main" uri="{D6D511B9-2390-475A-947B-AFAB55BFBCF1}">
            <pc226:cmChg xmlns:pc226="http://schemas.microsoft.com/office/powerpoint/2022/06/main/command" chg="add">
              <pc226:chgData name="Erin Stellato" userId="f725c7ec-b60a-46fc-bdb4-b1607ab66cf1" providerId="ADAL" clId="{9B2491B5-F8B9-40A3-9FB1-905B41C6912B}" dt="2023-09-27T00:59:31.763" v="7"/>
              <pc2:cmMkLst xmlns:pc2="http://schemas.microsoft.com/office/powerpoint/2019/9/main/command">
                <pc:docMk/>
                <pc:sldMk cId="379728094" sldId="262"/>
                <pc2:cmMk id="{42BF2431-D81C-491B-9FFC-2DEA05211A66}"/>
              </pc2:cmMkLst>
            </pc226:cmChg>
          </p:ext>
        </pc:extLst>
      </pc:sldChg>
      <pc:sldChg chg="addCm">
        <pc:chgData name="Erin Stellato" userId="f725c7ec-b60a-46fc-bdb4-b1607ab66cf1" providerId="ADAL" clId="{9B2491B5-F8B9-40A3-9FB1-905B41C6912B}" dt="2023-09-27T01:02:45.430" v="12"/>
        <pc:sldMkLst>
          <pc:docMk/>
          <pc:sldMk cId="4055079983" sldId="263"/>
        </pc:sldMkLst>
        <pc:extLst>
          <p:ext xmlns:p="http://schemas.openxmlformats.org/presentationml/2006/main" uri="{D6D511B9-2390-475A-947B-AFAB55BFBCF1}">
            <pc226:cmChg xmlns:pc226="http://schemas.microsoft.com/office/powerpoint/2022/06/main/command" chg="add">
              <pc226:chgData name="Erin Stellato" userId="f725c7ec-b60a-46fc-bdb4-b1607ab66cf1" providerId="ADAL" clId="{9B2491B5-F8B9-40A3-9FB1-905B41C6912B}" dt="2023-09-27T01:02:45.430" v="12"/>
              <pc2:cmMkLst xmlns:pc2="http://schemas.microsoft.com/office/powerpoint/2019/9/main/command">
                <pc:docMk/>
                <pc:sldMk cId="4055079983" sldId="263"/>
                <pc2:cmMk id="{33602980-6B6E-4C50-8713-E758F3EF6E31}"/>
              </pc2:cmMkLst>
            </pc226:cmChg>
          </p:ext>
        </pc:extLst>
      </pc:sldChg>
      <pc:sldChg chg="addCm">
        <pc:chgData name="Erin Stellato" userId="f725c7ec-b60a-46fc-bdb4-b1607ab66cf1" providerId="ADAL" clId="{9B2491B5-F8B9-40A3-9FB1-905B41C6912B}" dt="2023-09-27T01:03:27.660" v="13"/>
        <pc:sldMkLst>
          <pc:docMk/>
          <pc:sldMk cId="744379741" sldId="265"/>
        </pc:sldMkLst>
        <pc:extLst>
          <p:ext xmlns:p="http://schemas.openxmlformats.org/presentationml/2006/main" uri="{D6D511B9-2390-475A-947B-AFAB55BFBCF1}">
            <pc226:cmChg xmlns:pc226="http://schemas.microsoft.com/office/powerpoint/2022/06/main/command" chg="add">
              <pc226:chgData name="Erin Stellato" userId="f725c7ec-b60a-46fc-bdb4-b1607ab66cf1" providerId="ADAL" clId="{9B2491B5-F8B9-40A3-9FB1-905B41C6912B}" dt="2023-09-27T01:03:27.660" v="13"/>
              <pc2:cmMkLst xmlns:pc2="http://schemas.microsoft.com/office/powerpoint/2019/9/main/command">
                <pc:docMk/>
                <pc:sldMk cId="744379741" sldId="265"/>
                <pc2:cmMk id="{B4C541E3-4AEE-4725-9058-F8F7CDAA143E}"/>
              </pc2:cmMkLst>
            </pc226:cmChg>
          </p:ext>
        </pc:extLst>
      </pc:sldChg>
      <pc:sldChg chg="modCm">
        <pc:chgData name="Erin Stellato" userId="f725c7ec-b60a-46fc-bdb4-b1607ab66cf1" providerId="ADAL" clId="{9B2491B5-F8B9-40A3-9FB1-905B41C6912B}" dt="2023-09-27T00:59:57.077" v="8"/>
        <pc:sldMkLst>
          <pc:docMk/>
          <pc:sldMk cId="2499682613" sldId="269"/>
        </pc:sldMkLst>
        <pc:extLst>
          <p:ext xmlns:p="http://schemas.openxmlformats.org/presentationml/2006/main" uri="{D6D511B9-2390-475A-947B-AFAB55BFBCF1}">
            <pc226:cmChg xmlns:pc226="http://schemas.microsoft.com/office/powerpoint/2022/06/main/command" chg="mod modRxn">
              <pc226:chgData name="Erin Stellato" userId="f725c7ec-b60a-46fc-bdb4-b1607ab66cf1" providerId="ADAL" clId="{9B2491B5-F8B9-40A3-9FB1-905B41C6912B}" dt="2023-09-27T00:59:57.077" v="8"/>
              <pc2:cmMkLst xmlns:pc2="http://schemas.microsoft.com/office/powerpoint/2019/9/main/command">
                <pc:docMk/>
                <pc:sldMk cId="2499682613" sldId="269"/>
                <pc2:cmMk id="{7472B849-1C2D-470A-90D3-79C4AC1BB0C6}"/>
              </pc2:cmMkLst>
            </pc226:cmChg>
          </p:ext>
        </pc:extLst>
      </pc:sldChg>
      <pc:sldChg chg="modCm">
        <pc:chgData name="Erin Stellato" userId="f725c7ec-b60a-46fc-bdb4-b1607ab66cf1" providerId="ADAL" clId="{9B2491B5-F8B9-40A3-9FB1-905B41C6912B}" dt="2023-09-27T01:01:30.898" v="11"/>
        <pc:sldMkLst>
          <pc:docMk/>
          <pc:sldMk cId="2948953189" sldId="273"/>
        </pc:sldMkLst>
        <pc:extLst>
          <p:ext xmlns:p="http://schemas.openxmlformats.org/presentationml/2006/main" uri="{D6D511B9-2390-475A-947B-AFAB55BFBCF1}">
            <pc226:cmChg xmlns:pc226="http://schemas.microsoft.com/office/powerpoint/2022/06/main/command" chg="mod modRxn">
              <pc226:chgData name="Erin Stellato" userId="f725c7ec-b60a-46fc-bdb4-b1607ab66cf1" providerId="ADAL" clId="{9B2491B5-F8B9-40A3-9FB1-905B41C6912B}" dt="2023-09-27T01:01:30.898" v="11"/>
              <pc2:cmMkLst xmlns:pc2="http://schemas.microsoft.com/office/powerpoint/2019/9/main/command">
                <pc:docMk/>
                <pc:sldMk cId="2948953189" sldId="273"/>
                <pc2:cmMk id="{7CF9B37E-E44F-4A49-B92D-7517DA1ABD7F}"/>
              </pc2:cmMkLst>
              <pc226:cmRplyChg chg="add">
                <pc226:chgData name="Erin Stellato" userId="f725c7ec-b60a-46fc-bdb4-b1607ab66cf1" providerId="ADAL" clId="{9B2491B5-F8B9-40A3-9FB1-905B41C6912B}" dt="2023-09-27T01:01:30.898" v="11"/>
                <pc2:cmRplyMkLst xmlns:pc2="http://schemas.microsoft.com/office/powerpoint/2019/9/main/command">
                  <pc:docMk/>
                  <pc:sldMk cId="2948953189" sldId="273"/>
                  <pc2:cmMk id="{7CF9B37E-E44F-4A49-B92D-7517DA1ABD7F}"/>
                  <pc2:cmRplyMk id="{CD836671-CC8E-4738-BB70-680A01779288}"/>
                </pc2:cmRplyMkLst>
              </pc226:cmRplyChg>
            </pc226:cmChg>
          </p:ext>
        </pc:extLst>
      </pc:sldChg>
      <pc:sldChg chg="addCm">
        <pc:chgData name="Erin Stellato" userId="f725c7ec-b60a-46fc-bdb4-b1607ab66cf1" providerId="ADAL" clId="{9B2491B5-F8B9-40A3-9FB1-905B41C6912B}" dt="2023-09-27T01:06:34.635" v="15"/>
        <pc:sldMkLst>
          <pc:docMk/>
          <pc:sldMk cId="250484499" sldId="278"/>
        </pc:sldMkLst>
        <pc:extLst>
          <p:ext xmlns:p="http://schemas.openxmlformats.org/presentationml/2006/main" uri="{D6D511B9-2390-475A-947B-AFAB55BFBCF1}">
            <pc226:cmChg xmlns:pc226="http://schemas.microsoft.com/office/powerpoint/2022/06/main/command" chg="add">
              <pc226:chgData name="Erin Stellato" userId="f725c7ec-b60a-46fc-bdb4-b1607ab66cf1" providerId="ADAL" clId="{9B2491B5-F8B9-40A3-9FB1-905B41C6912B}" dt="2023-09-27T01:06:34.635" v="15"/>
              <pc2:cmMkLst xmlns:pc2="http://schemas.microsoft.com/office/powerpoint/2019/9/main/command">
                <pc:docMk/>
                <pc:sldMk cId="250484499" sldId="278"/>
                <pc2:cmMk id="{114940BE-B7DE-4C37-AC1B-CAEBD9657E6C}"/>
              </pc2:cmMkLst>
            </pc226:cmChg>
          </p:ext>
        </pc:extLst>
      </pc:sldChg>
      <pc:sldChg chg="modCm">
        <pc:chgData name="Erin Stellato" userId="f725c7ec-b60a-46fc-bdb4-b1607ab66cf1" providerId="ADAL" clId="{9B2491B5-F8B9-40A3-9FB1-905B41C6912B}" dt="2023-09-27T01:08:59.195" v="16"/>
        <pc:sldMkLst>
          <pc:docMk/>
          <pc:sldMk cId="525865138" sldId="279"/>
        </pc:sldMkLst>
        <pc:extLst>
          <p:ext xmlns:p="http://schemas.openxmlformats.org/presentationml/2006/main" uri="{D6D511B9-2390-475A-947B-AFAB55BFBCF1}">
            <pc226:cmChg xmlns:pc226="http://schemas.microsoft.com/office/powerpoint/2022/06/main/command" chg="">
              <pc226:chgData name="Erin Stellato" userId="f725c7ec-b60a-46fc-bdb4-b1607ab66cf1" providerId="ADAL" clId="{9B2491B5-F8B9-40A3-9FB1-905B41C6912B}" dt="2023-09-27T01:08:59.195" v="16"/>
              <pc2:cmMkLst xmlns:pc2="http://schemas.microsoft.com/office/powerpoint/2019/9/main/command">
                <pc:docMk/>
                <pc:sldMk cId="525865138" sldId="279"/>
                <pc2:cmMk id="{E31452A7-FF3C-4BB0-8E38-45315A4D852E}"/>
              </pc2:cmMkLst>
              <pc226:cmRplyChg chg="add">
                <pc226:chgData name="Erin Stellato" userId="f725c7ec-b60a-46fc-bdb4-b1607ab66cf1" providerId="ADAL" clId="{9B2491B5-F8B9-40A3-9FB1-905B41C6912B}" dt="2023-09-27T01:08:59.195" v="16"/>
                <pc2:cmRplyMkLst xmlns:pc2="http://schemas.microsoft.com/office/powerpoint/2019/9/main/command">
                  <pc:docMk/>
                  <pc:sldMk cId="525865138" sldId="279"/>
                  <pc2:cmMk id="{E31452A7-FF3C-4BB0-8E38-45315A4D852E}"/>
                  <pc2:cmRplyMk id="{737B2D82-9901-42D2-9251-66038CBE043A}"/>
                </pc2:cmRplyMkLst>
              </pc226:cmRplyChg>
            </pc226:cmChg>
          </p:ext>
        </pc:extLst>
      </pc:sldChg>
      <pc:sldChg chg="addCm modCm">
        <pc:chgData name="Erin Stellato" userId="f725c7ec-b60a-46fc-bdb4-b1607ab66cf1" providerId="ADAL" clId="{9B2491B5-F8B9-40A3-9FB1-905B41C6912B}" dt="2023-09-27T01:10:27.660" v="18"/>
        <pc:sldMkLst>
          <pc:docMk/>
          <pc:sldMk cId="2935316584" sldId="280"/>
        </pc:sldMkLst>
        <pc:extLst>
          <p:ext xmlns:p="http://schemas.openxmlformats.org/presentationml/2006/main" uri="{D6D511B9-2390-475A-947B-AFAB55BFBCF1}">
            <pc226:cmChg xmlns:pc226="http://schemas.microsoft.com/office/powerpoint/2022/06/main/command" chg="add mod">
              <pc226:chgData name="Erin Stellato" userId="f725c7ec-b60a-46fc-bdb4-b1607ab66cf1" providerId="ADAL" clId="{9B2491B5-F8B9-40A3-9FB1-905B41C6912B}" dt="2023-09-27T01:10:27.660" v="18"/>
              <pc2:cmMkLst xmlns:pc2="http://schemas.microsoft.com/office/powerpoint/2019/9/main/command">
                <pc:docMk/>
                <pc:sldMk cId="2935316584" sldId="280"/>
                <pc2:cmMk id="{43C37AB3-DAD9-43F2-B0DE-98EA4C60A273}"/>
              </pc2:cmMkLst>
            </pc226:cmChg>
          </p:ext>
        </pc:extLst>
      </pc:sldChg>
      <pc:sldChg chg="addCm">
        <pc:chgData name="Erin Stellato" userId="f725c7ec-b60a-46fc-bdb4-b1607ab66cf1" providerId="ADAL" clId="{9B2491B5-F8B9-40A3-9FB1-905B41C6912B}" dt="2023-09-27T01:05:17.724" v="14"/>
        <pc:sldMkLst>
          <pc:docMk/>
          <pc:sldMk cId="2089447453" sldId="283"/>
        </pc:sldMkLst>
        <pc:extLst>
          <p:ext xmlns:p="http://schemas.openxmlformats.org/presentationml/2006/main" uri="{D6D511B9-2390-475A-947B-AFAB55BFBCF1}">
            <pc226:cmChg xmlns:pc226="http://schemas.microsoft.com/office/powerpoint/2022/06/main/command" chg="add">
              <pc226:chgData name="Erin Stellato" userId="f725c7ec-b60a-46fc-bdb4-b1607ab66cf1" providerId="ADAL" clId="{9B2491B5-F8B9-40A3-9FB1-905B41C6912B}" dt="2023-09-27T01:05:17.724" v="14"/>
              <pc2:cmMkLst xmlns:pc2="http://schemas.microsoft.com/office/powerpoint/2019/9/main/command">
                <pc:docMk/>
                <pc:sldMk cId="2089447453" sldId="283"/>
                <pc2:cmMk id="{8E7C4145-F58D-410F-A7A6-A8F3EFB64E87}"/>
              </pc2:cmMkLst>
            </pc226:cmChg>
          </p:ext>
        </pc:extLst>
      </pc:sldChg>
      <pc:sldChg chg="modCm">
        <pc:chgData name="Erin Stellato" userId="f725c7ec-b60a-46fc-bdb4-b1607ab66cf1" providerId="ADAL" clId="{9B2491B5-F8B9-40A3-9FB1-905B41C6912B}" dt="2023-09-27T01:00:38.316" v="9"/>
        <pc:sldMkLst>
          <pc:docMk/>
          <pc:sldMk cId="2246516269" sldId="290"/>
        </pc:sldMkLst>
        <pc:extLst>
          <p:ext xmlns:p="http://schemas.openxmlformats.org/presentationml/2006/main" uri="{D6D511B9-2390-475A-947B-AFAB55BFBCF1}">
            <pc226:cmChg xmlns:pc226="http://schemas.microsoft.com/office/powerpoint/2022/06/main/command" chg="">
              <pc226:chgData name="Erin Stellato" userId="f725c7ec-b60a-46fc-bdb4-b1607ab66cf1" providerId="ADAL" clId="{9B2491B5-F8B9-40A3-9FB1-905B41C6912B}" dt="2023-09-27T01:00:38.316" v="9"/>
              <pc2:cmMkLst xmlns:pc2="http://schemas.microsoft.com/office/powerpoint/2019/9/main/command">
                <pc:docMk/>
                <pc:sldMk cId="2246516269" sldId="290"/>
                <pc2:cmMk id="{6BD1E6FC-8925-40E8-8CC4-80EEECA99B35}"/>
              </pc2:cmMkLst>
              <pc226:cmRplyChg chg="add">
                <pc226:chgData name="Erin Stellato" userId="f725c7ec-b60a-46fc-bdb4-b1607ab66cf1" providerId="ADAL" clId="{9B2491B5-F8B9-40A3-9FB1-905B41C6912B}" dt="2023-09-27T01:00:38.316" v="9"/>
                <pc2:cmRplyMkLst xmlns:pc2="http://schemas.microsoft.com/office/powerpoint/2019/9/main/command">
                  <pc:docMk/>
                  <pc:sldMk cId="2246516269" sldId="290"/>
                  <pc2:cmMk id="{6BD1E6FC-8925-40E8-8CC4-80EEECA99B35}"/>
                  <pc2:cmRplyMk id="{7D1FF111-D623-4A41-A115-CA9E1FB5884A}"/>
                </pc2:cmRplyMkLst>
              </pc226:cmRplyChg>
            </pc226:cmChg>
          </p:ext>
        </pc:extLst>
      </pc:sldChg>
    </pc:docChg>
  </pc:docChgLst>
</pc:chgInfo>
</file>

<file path=ppt/comments/modernComment_107_F1B39C2F.xml><?xml version="1.0" encoding="utf-8"?>
<p188:cmLst xmlns:a="http://schemas.openxmlformats.org/drawingml/2006/main" xmlns:r="http://schemas.openxmlformats.org/officeDocument/2006/relationships" xmlns:p188="http://schemas.microsoft.com/office/powerpoint/2018/8/main">
  <p188:cm id="{33602980-6B6E-4C50-8713-E758F3EF6E31}" authorId="{DBE899DD-BA20-EA54-CBD2-19FB1A9F7FB9}" created="2023-09-27T01:02:45.398">
    <ac:deMkLst xmlns:ac="http://schemas.microsoft.com/office/drawing/2013/main/command">
      <pc:docMk xmlns:pc="http://schemas.microsoft.com/office/powerpoint/2013/main/command"/>
      <pc:sldMk xmlns:pc="http://schemas.microsoft.com/office/powerpoint/2013/main/command" cId="4055079983" sldId="263"/>
      <ac:spMk id="336" creationId="{60CD0A81-45BC-94A1-6DD8-BCDD8C69E110}"/>
    </ac:deMkLst>
    <p188:txBody>
      <a:bodyPr/>
      <a:lstStyle/>
      <a:p>
        <a:r>
          <a:rPr lang="en-US"/>
          <a:t>I see you have details about these in the notes - I don't know that you need to include these at all.  It's a deep dive, and this is 200-level session.  Folks just want to see how it works and what it does, they don't need to understand this level of detail</a:t>
        </a:r>
      </a:p>
    </p188:txBody>
  </p188:cm>
</p188:cmLst>
</file>

<file path=ppt/comments/modernComment_109_2C5E555D.xml><?xml version="1.0" encoding="utf-8"?>
<p188:cmLst xmlns:a="http://schemas.openxmlformats.org/drawingml/2006/main" xmlns:r="http://schemas.openxmlformats.org/officeDocument/2006/relationships" xmlns:p188="http://schemas.microsoft.com/office/powerpoint/2018/8/main">
  <p188:cm id="{B4C541E3-4AEE-4725-9058-F8F7CDAA143E}" authorId="{DBE899DD-BA20-EA54-CBD2-19FB1A9F7FB9}" created="2023-09-27T01:03:27.644">
    <ac:deMkLst xmlns:ac="http://schemas.microsoft.com/office/drawing/2013/main/command">
      <pc:docMk xmlns:pc="http://schemas.microsoft.com/office/powerpoint/2013/main/command"/>
      <pc:sldMk xmlns:pc="http://schemas.microsoft.com/office/powerpoint/2013/main/command" cId="744379741" sldId="265"/>
      <ac:spMk id="3" creationId="{45FD0450-A909-4CD9-8912-96A19ACEB7CB}"/>
    </ac:deMkLst>
    <p188:txBody>
      <a:bodyPr/>
      <a:lstStyle/>
      <a:p>
        <a:r>
          <a:rPr lang="en-US"/>
          <a:t>This feels like A LOT for one demo</a:t>
        </a:r>
      </a:p>
    </p188:txBody>
  </p188:cm>
</p188:cmLst>
</file>

<file path=ppt/comments/modernComment_10D_94FE2135.xml><?xml version="1.0" encoding="utf-8"?>
<p188:cmLst xmlns:a="http://schemas.openxmlformats.org/drawingml/2006/main" xmlns:r="http://schemas.openxmlformats.org/officeDocument/2006/relationships" xmlns:p188="http://schemas.microsoft.com/office/powerpoint/2018/8/main">
  <p188:cm id="{CA57A0EB-75D1-4255-874E-B0DE09223577}" authorId="{0B30EB1B-83CB-6D3E-A2B8-0CEFDD55FC8C}" created="2023-09-25T16:35:38.139">
    <ac:deMkLst xmlns:ac="http://schemas.microsoft.com/office/drawing/2013/main/command">
      <pc:docMk xmlns:pc="http://schemas.microsoft.com/office/powerpoint/2013/main/command"/>
      <pc:sldMk xmlns:pc="http://schemas.microsoft.com/office/powerpoint/2013/main/command" cId="2499682613" sldId="269"/>
      <ac:spMk id="3" creationId="{3E5FEE2D-79E5-4C1D-8BF7-EE619CA7039A}"/>
    </ac:deMkLst>
    <p188:txBody>
      <a:bodyPr/>
      <a:lstStyle/>
      <a:p>
        <a:r>
          <a:rPr lang="en-US"/>
          <a:t>Are there specific things you need depending on tool?
For example, an extension in VS, extension in ADS, .. ?</a:t>
        </a:r>
      </a:p>
    </p188:txBody>
    <p188:extLst>
      <p:ext xmlns:p="http://schemas.openxmlformats.org/presentationml/2006/main" uri="{57CB4572-C831-44C2-8A1C-0ADB6CCDFE69}">
        <p223:reactions xmlns:p223="http://schemas.microsoft.com/office/powerpoint/2022/03/main">
          <p223:rxn type="👍">
            <p223:instance time="2023-09-25T18:41:05.166" authorId="{E062A2C1-4F23-9B44-B74F-155881C1327C}"/>
          </p223:rxn>
        </p223:reactions>
      </p:ext>
    </p188:extLst>
  </p188:cm>
  <p188:cm id="{7472B849-1C2D-470A-90D3-79C4AC1BB0C6}" authorId="{BBC0CEB8-868E-C98F-4E14-6BBFCD0818EE}" created="2023-09-26T18:34:55.060">
    <pc:sldMkLst xmlns:pc="http://schemas.microsoft.com/office/powerpoint/2013/main/command">
      <pc:docMk/>
      <pc:sldMk cId="2499682613" sldId="269"/>
    </pc:sldMkLst>
    <p188:txBody>
      <a:bodyPr/>
      <a:lstStyle/>
      <a:p>
        <a:r>
          <a:rPr lang="en-US"/>
          <a:t>where does someone start?  a specific URL or shortlink would be a good add to this slide</a:t>
        </a:r>
      </a:p>
    </p188:txBody>
    <p188:extLst>
      <p:ext xmlns:p="http://schemas.openxmlformats.org/presentationml/2006/main" uri="{57CB4572-C831-44C2-8A1C-0ADB6CCDFE69}">
        <p223:reactions xmlns:p223="http://schemas.microsoft.com/office/powerpoint/2022/03/main">
          <p223:rxn type="👍">
            <p223:instance time="2023-09-27T00:59:57.061" authorId="{DBE899DD-BA20-EA54-CBD2-19FB1A9F7FB9}"/>
          </p223:rxn>
        </p223:reactions>
      </p:ext>
    </p188:extLst>
  </p188:cm>
</p188:cmLst>
</file>

<file path=ppt/comments/modernComment_111_AFC57465.xml><?xml version="1.0" encoding="utf-8"?>
<p188:cmLst xmlns:a="http://schemas.openxmlformats.org/drawingml/2006/main" xmlns:r="http://schemas.openxmlformats.org/officeDocument/2006/relationships" xmlns:p188="http://schemas.microsoft.com/office/powerpoint/2018/8/main">
  <p188:cm id="{7CF9B37E-E44F-4A49-B92D-7517DA1ABD7F}" authorId="{BBC0CEB8-868E-C98F-4E14-6BBFCD0818EE}" created="2023-09-26T18:28:47.675">
    <ac:txMkLst xmlns:ac="http://schemas.microsoft.com/office/drawing/2013/main/command">
      <pc:docMk xmlns:pc="http://schemas.microsoft.com/office/powerpoint/2013/main/command"/>
      <pc:sldMk xmlns:pc="http://schemas.microsoft.com/office/powerpoint/2013/main/command" cId="2948953189" sldId="273"/>
      <ac:spMk id="5" creationId="{6DCD5B20-A50B-63A4-325D-A461397E7488}"/>
      <ac:txMk cp="0" len="19">
        <ac:context len="81" hash="28060636"/>
      </ac:txMk>
    </ac:txMkLst>
    <p188:pos x="3145692" y="263769"/>
    <p188:replyLst>
      <p188:reply id="{CD836671-CC8E-4738-BB70-680A01779288}" authorId="{DBE899DD-BA20-EA54-CBD2-19FB1A9F7FB9}" created="2023-09-27T01:01:30.865">
        <p188:txBody>
          <a:bodyPr/>
          <a:lstStyle/>
          <a:p>
            <a:r>
              <a:rPr lang="en-US"/>
              <a:t>Feel free to copy/paraphrase text from Copilot's privacy statement, and then include a link to the privacy statement</a:t>
            </a:r>
          </a:p>
        </p188:txBody>
      </p188:reply>
    </p188:replyLst>
    <p188:txBody>
      <a:bodyPr/>
      <a:lstStyle/>
      <a:p>
        <a:r>
          <a:rPr lang="en-US"/>
          <a:t>don't speak in absolutes about security unless you absolutely have to</a:t>
        </a:r>
      </a:p>
    </p188:txBody>
    <p188:extLst>
      <p:ext xmlns:p="http://schemas.openxmlformats.org/presentationml/2006/main" uri="{57CB4572-C831-44C2-8A1C-0ADB6CCDFE69}">
        <p223:reactions xmlns:p223="http://schemas.microsoft.com/office/powerpoint/2022/03/main">
          <p223:rxn type="👍">
            <p223:instance time="2023-09-27T01:00:54.908" authorId="{DBE899DD-BA20-EA54-CBD2-19FB1A9F7FB9}"/>
          </p223:rxn>
        </p223:reactions>
      </p:ext>
    </p188:extLst>
  </p188:cm>
</p188:cmLst>
</file>

<file path=ppt/comments/modernComment_11B_7C8A701D.xml><?xml version="1.0" encoding="utf-8"?>
<p188:cmLst xmlns:a="http://schemas.openxmlformats.org/drawingml/2006/main" xmlns:r="http://schemas.openxmlformats.org/officeDocument/2006/relationships" xmlns:p188="http://schemas.microsoft.com/office/powerpoint/2018/8/main">
  <p188:cm id="{8E7C4145-F58D-410F-A7A6-A8F3EFB64E87}" authorId="{DBE899DD-BA20-EA54-CBD2-19FB1A9F7FB9}" created="2023-09-27T01:05:17.678">
    <pc:sldMkLst xmlns:pc="http://schemas.microsoft.com/office/powerpoint/2013/main/command">
      <pc:docMk/>
      <pc:sldMk cId="2089447453" sldId="283"/>
    </pc:sldMkLst>
    <p188:txBody>
      <a:bodyPr/>
      <a:lstStyle/>
      <a:p>
        <a:r>
          <a:rPr lang="en-US"/>
          <a:t>You previous slide lists "reducing iterations" as the demo.  But this is adding an index.  I'm not sure if reducing iterations is another way to say "scanning a table?"</a:t>
        </a:r>
      </a:p>
    </p188:txBody>
  </p188:cm>
</p188:cmLst>
</file>

<file path=ppt/comments/modernComment_122_85E71E2D.xml><?xml version="1.0" encoding="utf-8"?>
<p188:cmLst xmlns:a="http://schemas.openxmlformats.org/drawingml/2006/main" xmlns:r="http://schemas.openxmlformats.org/officeDocument/2006/relationships" xmlns:p188="http://schemas.microsoft.com/office/powerpoint/2018/8/main">
  <p188:cm id="{6BD1E6FC-8925-40E8-8CC4-80EEECA99B35}" authorId="{BBC0CEB8-868E-C98F-4E14-6BBFCD0818EE}" created="2023-09-26T18:35:19.046">
    <pc:sldMkLst xmlns:pc="http://schemas.microsoft.com/office/powerpoint/2013/main/command">
      <pc:docMk/>
      <pc:sldMk cId="2246516269" sldId="290"/>
    </pc:sldMkLst>
    <p188:replyLst>
      <p188:reply id="{7D1FF111-D623-4A41-A115-CA9E1FB5884A}" authorId="{DBE899DD-BA20-EA54-CBD2-19FB1A9F7FB9}" created="2023-09-27T01:00:38.284">
        <p188:txBody>
          <a:bodyPr/>
          <a:lstStyle/>
          <a:p>
            <a:r>
              <a:rPr lang="en-US"/>
              <a:t>Do not capitalize Installed and Enable
</a:t>
            </a:r>
          </a:p>
        </p188:txBody>
      </p188:reply>
    </p188:replyLst>
    <p188:txBody>
      <a:bodyPr/>
      <a:lstStyle/>
      <a:p>
        <a:r>
          <a:rPr lang="en-US"/>
          <a:t>a single item doesn't need a bullet point</a:t>
        </a:r>
      </a:p>
    </p188:txBody>
  </p188:cm>
</p188:cmLst>
</file>

<file path=ppt/comments/modernComment_124_C811B155.xml><?xml version="1.0" encoding="utf-8"?>
<p188:cmLst xmlns:a="http://schemas.openxmlformats.org/drawingml/2006/main" xmlns:r="http://schemas.openxmlformats.org/officeDocument/2006/relationships" xmlns:p188="http://schemas.microsoft.com/office/powerpoint/2018/8/main">
  <p188:cm id="{CB0A504E-61DB-4CBF-B25E-50C334DAAACF}" authorId="{0B30EB1B-83CB-6D3E-A2B8-0CEFDD55FC8C}" created="2023-09-25T16:34:20.244">
    <ac:deMkLst xmlns:ac="http://schemas.microsoft.com/office/drawing/2013/main/command">
      <pc:docMk xmlns:pc="http://schemas.microsoft.com/office/powerpoint/2013/main/command"/>
      <pc:sldMk xmlns:pc="http://schemas.microsoft.com/office/powerpoint/2013/main/command" cId="3356602709" sldId="292"/>
      <ac:spMk id="3" creationId="{9D5232F9-FD00-464A-9F17-619C91AEF8F3}"/>
    </ac:deMkLst>
    <p188:txBody>
      <a:bodyPr/>
      <a:lstStyle/>
      <a:p>
        <a:r>
          <a:rPr lang="en-US"/>
          <a:t>I don't usually put paragraphs of text in a slide.. Maybe a couple of bullet points?</a:t>
        </a:r>
      </a:p>
    </p188:txBody>
  </p188:cm>
  <p188:cm id="{9E452A84-8D0B-446D-80D9-DAF9EAC455F3}" authorId="{BBC0CEB8-868E-C98F-4E14-6BBFCD0818EE}" created="2023-09-26T18:29:32.006">
    <pc:sldMkLst xmlns:pc="http://schemas.microsoft.com/office/powerpoint/2013/main/command">
      <pc:docMk/>
      <pc:sldMk cId="3571516367" sldId="258"/>
    </pc:sldMkLst>
    <p188:replyLst>
      <p188:reply id="{284EEDC4-5237-4DF8-9EFC-DC46698C76D3}" authorId="{DBE899DD-BA20-EA54-CBD2-19FB1A9F7FB9}" created="2023-09-27T00:58:49.875">
        <p188:txBody>
          <a:bodyPr/>
          <a:lstStyle/>
          <a:p>
            <a:r>
              <a:rPr lang="en-US"/>
              <a:t>And again, increase  the font size (which will stretch it to multiple slides).  You can break this down into:
What and How (first sentence and third sentence)
Why (last paragraph)
Cost</a:t>
            </a:r>
          </a:p>
        </p188:txBody>
      </p188:reply>
    </p188:replyLst>
    <p188:txBody>
      <a:bodyPr/>
      <a:lstStyle/>
      <a:p>
        <a:r>
          <a:rPr lang="en-US"/>
          <a:t>woah! total overload on text on this side, probably should be multiple slides of content (pricing, IDEs, experience needed). way too much on a single slide</a:t>
        </a:r>
      </a:p>
    </p188:txBody>
    <p188:extLst>
      <p:ext xmlns:p="http://schemas.openxmlformats.org/presentationml/2006/main" uri="{57CB4572-C831-44C2-8A1C-0ADB6CCDFE69}">
        <p223:reactions xmlns:p223="http://schemas.microsoft.com/office/powerpoint/2022/03/main">
          <p223:rxn type="👍">
            <p223:instance time="2023-09-27T00:57:16.536" authorId="{DBE899DD-BA20-EA54-CBD2-19FB1A9F7FB9}"/>
          </p223:rxn>
        </p223:reactions>
      </p:ext>
    </p188:extLst>
  </p188:cm>
  <p188:cm id="{06CFD69F-15A6-4DCD-BAAF-6BED07B44131}" authorId="{DBE899DD-BA20-EA54-CBD2-19FB1A9F7FB9}" created="2023-09-27T00:59:03.017">
    <ac:txMkLst xmlns:ac="http://schemas.microsoft.com/office/drawing/2013/main/command">
      <pc:docMk xmlns:pc="http://schemas.microsoft.com/office/powerpoint/2013/main/command"/>
      <pc:sldMk xmlns:pc="http://schemas.microsoft.com/office/powerpoint/2013/main/command" cId="3356602709" sldId="292"/>
      <ac:spMk id="3" creationId="{9D5232F9-FD00-464A-9F17-619C91AEF8F3}"/>
      <ac:txMk cp="345" len="92">
        <ac:context len="711" hash="4168622550"/>
      </ac:txMk>
    </ac:txMkLst>
    <p188:pos x="6874687" y="1393906"/>
    <p188:txBody>
      <a:bodyPr/>
      <a:lstStyle/>
      <a:p>
        <a:r>
          <a:rPr lang="en-US"/>
          <a:t>Include examples - IDE may not be a term everyone is familiar with</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10/3/2023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Ladies and gentlemen,</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Good morning / Good Evening and thank you for joining me today at the Future Data Driven Summit 2023. I am Subhojit Basak, and I have the privilege of serving as a Product Manager in Azure Data. Today, I am excited to delve into a topic that holds immense promise for SQL developers and data enthusiasts alike – "GitHub Copilot for SQL Development."</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the ever-evolving landscape of data-driven innovation, SQL continues to be a foundational language, powering countless applications and data solutions across the globe. As we gather here today, we find ourselves at a pivotal juncture in the world of SQL development. The tools at our disposal are advancing at a remarkable pace, empowering us to code more efficiently, collaboratively, and intelligently than ever before.</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GitHub Copilot, a groundbreaking collaboration between GitHub and OpenAI, is a true embodiment of this transformation. It represents a leap forward in how we approach SQL development, bringing the power of artificial intelligence and machine learning to our fingertips. With GitHub Copilot, we have an AI-powered assistant that understands our code, anticipates our needs, and provides intelligent suggestions, drastically improving our productivity and code quality.</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34143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a:p>
        </p:txBody>
      </p:sp>
    </p:spTree>
    <p:extLst>
      <p:ext uri="{BB962C8B-B14F-4D97-AF65-F5344CB8AC3E}">
        <p14:creationId xmlns:p14="http://schemas.microsoft.com/office/powerpoint/2010/main" val="3622913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a:p>
        </p:txBody>
      </p:sp>
    </p:spTree>
    <p:extLst>
      <p:ext uri="{BB962C8B-B14F-4D97-AF65-F5344CB8AC3E}">
        <p14:creationId xmlns:p14="http://schemas.microsoft.com/office/powerpoint/2010/main" val="1586530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1513525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It’s a good reminder that there are no hard and fast rules about performance tuning. You have to measure your improvements, which means you need a performance baseline. Remember too that baselines aren’t static. Performance changes from hour to hour and day to day over a regular business period.</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a:p>
        </p:txBody>
      </p:sp>
    </p:spTree>
    <p:extLst>
      <p:ext uri="{BB962C8B-B14F-4D97-AF65-F5344CB8AC3E}">
        <p14:creationId xmlns:p14="http://schemas.microsoft.com/office/powerpoint/2010/main" val="75565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The significance of creating this </a:t>
            </a:r>
            <a:r>
              <a:rPr lang="en-US" b="0" i="0" dirty="0" err="1">
                <a:solidFill>
                  <a:srgbClr val="374151"/>
                </a:solidFill>
                <a:effectLst/>
                <a:latin typeface="Söhne"/>
              </a:rPr>
              <a:t>nonclustered</a:t>
            </a:r>
            <a:r>
              <a:rPr lang="en-US" b="0" i="0" dirty="0">
                <a:solidFill>
                  <a:srgbClr val="374151"/>
                </a:solidFill>
                <a:effectLst/>
                <a:latin typeface="Söhne"/>
              </a:rPr>
              <a:t> index is that it will speed up queries that involve searching or sorting by the </a:t>
            </a:r>
            <a:r>
              <a:rPr lang="en-US" b="0" i="0" dirty="0" err="1">
                <a:solidFill>
                  <a:srgbClr val="374151"/>
                </a:solidFill>
                <a:effectLst/>
                <a:latin typeface="Söhne"/>
              </a:rPr>
              <a:t>SalesPersonID</a:t>
            </a:r>
            <a:r>
              <a:rPr lang="en-US" b="0" i="0" dirty="0">
                <a:solidFill>
                  <a:srgbClr val="374151"/>
                </a:solidFill>
                <a:effectLst/>
                <a:latin typeface="Söhne"/>
              </a:rPr>
              <a:t> or </a:t>
            </a:r>
            <a:r>
              <a:rPr lang="en-US" b="0" i="0" dirty="0" err="1">
                <a:solidFill>
                  <a:srgbClr val="374151"/>
                </a:solidFill>
                <a:effectLst/>
                <a:latin typeface="Söhne"/>
              </a:rPr>
              <a:t>OrderDate</a:t>
            </a:r>
            <a:r>
              <a:rPr lang="en-US" b="0" i="0" dirty="0">
                <a:solidFill>
                  <a:srgbClr val="374151"/>
                </a:solidFill>
                <a:effectLst/>
                <a:latin typeface="Söhne"/>
              </a:rPr>
              <a:t> column in the </a:t>
            </a:r>
            <a:r>
              <a:rPr lang="en-US" b="0" i="0" dirty="0" err="1">
                <a:solidFill>
                  <a:srgbClr val="374151"/>
                </a:solidFill>
                <a:effectLst/>
                <a:latin typeface="Söhne"/>
              </a:rPr>
              <a:t>Sales.Orders</a:t>
            </a:r>
            <a:r>
              <a:rPr lang="en-US" b="0" i="0" dirty="0">
                <a:solidFill>
                  <a:srgbClr val="374151"/>
                </a:solidFill>
                <a:effectLst/>
                <a:latin typeface="Söhne"/>
              </a:rPr>
              <a:t> table. Without an index, such queries might require a full table scan, which can be slow and resource-intensive for large tables. With the index, SQL Server can quickly locate the relevant rows based on the indexed column, resulting in improved query performance.</a:t>
            </a:r>
          </a:p>
          <a:p>
            <a:pPr algn="l"/>
            <a:r>
              <a:rPr lang="en-US" b="0" i="0" dirty="0">
                <a:solidFill>
                  <a:srgbClr val="374151"/>
                </a:solidFill>
                <a:effectLst/>
                <a:latin typeface="Söhne"/>
              </a:rPr>
              <a:t>It's important to note that while indexes can significantly enhance query performance, they also come with some trade-offs. They consume storage space and require maintenance, particularly when the underlying table is updated (inserts, updates, or deletes). Therefore, it's essential to carefully consider the indexing strategy based on the specific usage patterns and requirements of your database.</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a:p>
        </p:txBody>
      </p:sp>
    </p:spTree>
    <p:extLst>
      <p:ext uri="{BB962C8B-B14F-4D97-AF65-F5344CB8AC3E}">
        <p14:creationId xmlns:p14="http://schemas.microsoft.com/office/powerpoint/2010/main" val="3259793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provided SQL code snippet is an example of using a cursor to process data row by row from the </a:t>
            </a:r>
            <a:r>
              <a:rPr lang="en-US" dirty="0" err="1"/>
              <a:t>Warehouse.StockItemHoldings</a:t>
            </a:r>
            <a:r>
              <a:rPr lang="en-US" b="0" i="0" dirty="0">
                <a:solidFill>
                  <a:srgbClr val="374151"/>
                </a:solidFill>
                <a:effectLst/>
                <a:latin typeface="Söhne"/>
              </a:rPr>
              <a:t> table, based on a certain condition, and then insert the relevant data into a temporary table (</a:t>
            </a:r>
            <a:r>
              <a:rPr lang="en-US" dirty="0"/>
              <a:t>@SalesDetail</a:t>
            </a:r>
            <a:r>
              <a:rPr lang="en-US" b="0" i="0" dirty="0">
                <a:solidFill>
                  <a:srgbClr val="374151"/>
                </a:solidFill>
                <a:effectLst/>
                <a:latin typeface="Söhne"/>
              </a:rPr>
              <a:t>). Finally, it retrieves aggregated information from the temporary table. </a:t>
            </a:r>
          </a:p>
          <a:p>
            <a:pPr algn="l"/>
            <a:endParaRPr lang="en-US" b="0" i="0" dirty="0">
              <a:solidFill>
                <a:srgbClr val="374151"/>
              </a:solidFill>
              <a:effectLst/>
              <a:latin typeface="Söhne"/>
            </a:endParaRPr>
          </a:p>
          <a:p>
            <a:pPr algn="l"/>
            <a:r>
              <a:rPr lang="en-US" b="0" i="0" dirty="0">
                <a:solidFill>
                  <a:srgbClr val="000000"/>
                </a:solidFill>
                <a:effectLst/>
                <a:latin typeface="Söhne"/>
              </a:rPr>
              <a:t>In summary, this code snippet demonstrates the use of a cursor to process rows from one table, insert relevant data into a temporary table, and then perform aggregation on the temporary table to calculate the total quantity and picked quantity for each order line. Cursors are often used when row-by-row processing is required, but they should be used judiciously as they can impact performance, especially for large datasets.</a:t>
            </a:r>
          </a:p>
          <a:p>
            <a:endParaRPr lang="en-US" b="0" i="0" dirty="0">
              <a:solidFill>
                <a:srgbClr val="000000"/>
              </a:solidFill>
              <a:effectLst/>
              <a:latin typeface="Söhne"/>
            </a:endParaRPr>
          </a:p>
          <a:p>
            <a:r>
              <a:rPr lang="en-US" b="0" i="0" dirty="0">
                <a:solidFill>
                  <a:srgbClr val="000000"/>
                </a:solidFill>
                <a:effectLst/>
                <a:latin typeface="Söhne"/>
              </a:rPr>
              <a:t>When we ask Copilot to optimize the query, it very intelligently understands the overhead and</a:t>
            </a:r>
            <a:br>
              <a:rPr lang="en-US" b="0" i="0" dirty="0">
                <a:solidFill>
                  <a:srgbClr val="000000"/>
                </a:solidFill>
                <a:effectLst/>
                <a:latin typeface="Söhne"/>
              </a:rPr>
            </a:br>
            <a:r>
              <a:rPr lang="en-US" b="0" i="0" dirty="0">
                <a:solidFill>
                  <a:srgbClr val="000000"/>
                </a:solidFill>
                <a:effectLst/>
                <a:latin typeface="Söhne"/>
              </a:rPr>
              <a:t>post optimization </a:t>
            </a:r>
            <a:r>
              <a:rPr lang="en-US" b="0" i="0" dirty="0">
                <a:solidFill>
                  <a:srgbClr val="374151"/>
                </a:solidFill>
                <a:effectLst/>
                <a:latin typeface="Söhne"/>
              </a:rPr>
              <a:t>retrieves data from the </a:t>
            </a:r>
            <a:r>
              <a:rPr lang="en-US" dirty="0" err="1"/>
              <a:t>Sales.OrderLines</a:t>
            </a:r>
            <a:r>
              <a:rPr lang="en-US" b="0" i="0" dirty="0">
                <a:solidFill>
                  <a:srgbClr val="374151"/>
                </a:solidFill>
                <a:effectLst/>
                <a:latin typeface="Söhne"/>
              </a:rPr>
              <a:t> and </a:t>
            </a:r>
            <a:r>
              <a:rPr lang="en-US" dirty="0" err="1"/>
              <a:t>Sales.Orders</a:t>
            </a:r>
            <a:r>
              <a:rPr lang="en-US" b="0" i="0" dirty="0">
                <a:solidFill>
                  <a:srgbClr val="374151"/>
                </a:solidFill>
                <a:effectLst/>
                <a:latin typeface="Söhne"/>
              </a:rPr>
              <a:t> tables while filtering based on the condition that the </a:t>
            </a:r>
            <a:r>
              <a:rPr lang="en-US" dirty="0" err="1"/>
              <a:t>StockItemID</a:t>
            </a:r>
            <a:r>
              <a:rPr lang="en-US" b="0" i="0" dirty="0">
                <a:solidFill>
                  <a:srgbClr val="374151"/>
                </a:solidFill>
                <a:effectLst/>
                <a:latin typeface="Söhne"/>
              </a:rPr>
              <a:t> must be present in the result set obtained from the subquery. It then performs aggregation on the selected data. </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a:p>
        </p:txBody>
      </p:sp>
    </p:spTree>
    <p:extLst>
      <p:ext uri="{BB962C8B-B14F-4D97-AF65-F5344CB8AC3E}">
        <p14:creationId xmlns:p14="http://schemas.microsoft.com/office/powerpoint/2010/main" val="3798643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AI is probabilistic and not deterministic. Every demo can be a </a:t>
            </a:r>
            <a:r>
              <a:rPr lang="en-US" sz="1800" dirty="0" err="1">
                <a:effectLst/>
                <a:latin typeface="Calibri" panose="020F0502020204030204" pitchFamily="34" charset="0"/>
              </a:rPr>
              <a:t>lil</a:t>
            </a:r>
            <a:r>
              <a:rPr lang="en-US" sz="1800" dirty="0">
                <a:effectLst/>
                <a:latin typeface="Calibri" panose="020F0502020204030204" pitchFamily="34" charset="0"/>
              </a:rPr>
              <a:t> different</a:t>
            </a:r>
          </a:p>
          <a:p>
            <a:endParaRPr lang="en-US" dirty="0"/>
          </a:p>
          <a:p>
            <a:pPr marL="228600" indent="-228600">
              <a:buAutoNum type="arabicPeriod"/>
            </a:pPr>
            <a:r>
              <a:rPr lang="en-US" dirty="0"/>
              <a:t>Don’t use what you see. Use your brain.</a:t>
            </a:r>
          </a:p>
          <a:p>
            <a:pPr marL="228600" indent="-228600">
              <a:buAutoNum type="arabicPeriod"/>
            </a:pPr>
            <a:r>
              <a:rPr lang="en-US" dirty="0"/>
              <a:t>Same prompt giving different answers</a:t>
            </a:r>
          </a:p>
          <a:p>
            <a:pPr marL="228600" indent="-228600">
              <a:buAutoNum type="arabicPeriod"/>
            </a:pPr>
            <a:r>
              <a:rPr lang="en-US" dirty="0"/>
              <a:t>See the query returns the same answer</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a:p>
        </p:txBody>
      </p:sp>
    </p:spTree>
    <p:extLst>
      <p:ext uri="{BB962C8B-B14F-4D97-AF65-F5344CB8AC3E}">
        <p14:creationId xmlns:p14="http://schemas.microsoft.com/office/powerpoint/2010/main" val="3254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Now, let's embark on this journey together. Looking at the agenda today, I'll guide you through the fundamental aspects of GitHub Copilot for SQL Development, providing an overview that encompasses its capabilities, benefits, and real-world applications. We will explore how this remarkable tool can seamlessly integrate into your SQL development workflow, enhancing your experience and allowing you to unlock your full potential as a SQL developer.</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will also walk you through the steps to get started with GitHub Copilot, ensuring that you leave this session with the knowledge and tools needed to integrate it into your development environment. We'll see how Azure Data Studio, a powerful cross-platform database tool, can be the perfect companion for leveraging GitHub Copilot's capabilities effectively.</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Moreover, I have some exciting demos lined up for you today. We'll witness GitHub Copilot in action, as it assists us in writing SQL queries, suggesting schema changes, and even generating complex joins. Through these practical examples, you will gain a firsthand understanding of how GitHub Copilot can streamline your SQL development tasks, saving you time and reducing the potential for errors.</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But our journey doesn't end there. I will also share some glimpses of what the future holds for GitHub Copilot. We'll explore the evolving landscape of AI-driven SQL development and discuss how these innovations are reshaping the way we work with data.</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Finally, we'll wrap up with a summary of the key takeaways from today's discussion. You will leave this session equipped with the knowledge and inspiration to harness the power of GitHub Copilot in your SQL development endeavors, ready to embrace a more efficient and collaborative future in data-driven software engineering.</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without further ado, let's embark on this exciting exploration of GitHub Copilot for SQL Development. Together, we'll unveil the possibilities, break new ground, and embrace the future of data-driven innovation.</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1815304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time in our early coding days when we were told that we should write a comment before writing any piece of code, to define what that piece of code would signify?</a:t>
            </a:r>
          </a:p>
          <a:p>
            <a:endParaRPr lang="en-US" dirty="0"/>
          </a:p>
          <a:p>
            <a:r>
              <a:rPr lang="en-US" dirty="0"/>
              <a:t>With the use of Copilot, you are expected to write the comment, and copilot will give you the suggestion for the expected code that your comment signifies. </a:t>
            </a:r>
          </a:p>
          <a:p>
            <a:endParaRPr lang="en-US" dirty="0"/>
          </a:p>
          <a:p>
            <a:r>
              <a:rPr lang="en-US" dirty="0"/>
              <a:t>Stunning. Isn’t it! </a:t>
            </a:r>
          </a:p>
          <a:p>
            <a:endParaRPr lang="en-US" dirty="0"/>
          </a:p>
          <a:p>
            <a:r>
              <a:rPr lang="en-US" dirty="0"/>
              <a:t>Not just that! GitHub Copilot also provides you with auto-complete style suggestions to help you code faster and with more efficiency</a:t>
            </a:r>
          </a:p>
          <a:p>
            <a:endParaRPr lang="en-US" dirty="0"/>
          </a:p>
          <a:p>
            <a:r>
              <a:rPr lang="en-US" dirty="0"/>
              <a:t>Copilot comes as an extension to most of your favorite IDEs. Not just SQL, it can provide these suggestions for any programming language that is available over the internet</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423612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GitHub Copilot can guide you whether you're learning to code, working in a new language or framework, or both. Eliminate the need to spend the majority of your time digging through documentation or conducting online searches to solve an issue or learn how to use a new framework.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Just imagine, how much time you can save when you don’t have to visit </a:t>
            </a:r>
            <a:r>
              <a:rPr lang="en-US" sz="1200" dirty="0" err="1"/>
              <a:t>StackOverflow</a:t>
            </a:r>
            <a:r>
              <a:rPr lang="en-US" sz="1200" dirty="0"/>
              <a:t> to search for a solution. It also saves you time to go to ChatGPT, type the code snippet and ask for suggestion.</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5465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use GitHub Copilot, you need to have a personal subscription ($10/month or $100/year), a business enterprise subscription ($19/user/month), or qualify for free (students, teachers, and maintainers of popular open-source repos).</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41897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totally understand that you are excited to learn more about GitHub Copilot. For the same, you need to have a GitHub Account. Scan the Red QR and it will take you to github.com</a:t>
            </a:r>
            <a:br>
              <a:rPr lang="en-US" dirty="0"/>
            </a:br>
            <a:br>
              <a:rPr lang="en-US" dirty="0"/>
            </a:br>
            <a:r>
              <a:rPr lang="en-US" dirty="0"/>
              <a:t>I have a short video which I am going to play. It shows you from scratch how to create a GitHub Account, register for GitHub Copilot Trial version and get started. In case if this video is not visible to someone, I will find a way to share the contents which you can access at your own convenience.</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2919232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sake of our demos, I would be using Azure Data Studio and I will show you from where I can enable or disable GitHub Copilot.</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3166650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obvious question that might come to your mind and I’m sure, some of you might have even asked me in the Questions QR, is that.. </a:t>
            </a:r>
            <a:br>
              <a:rPr lang="en-US" dirty="0"/>
            </a:br>
            <a:br>
              <a:rPr lang="en-US" dirty="0"/>
            </a:br>
            <a:r>
              <a:rPr lang="en-US" dirty="0"/>
              <a:t>Oh god, you are providing suggestions on my code.. Are you spying on us? Can you see our code? Isn’t that a privacy concern! </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1405319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Code Editor: Once the user writes a prompt in NL, it takes some code before the cursor and some codes after the cursor. This code is then transferred to the </a:t>
            </a:r>
          </a:p>
          <a:p>
            <a:pPr marL="0" marR="0">
              <a:spcBef>
                <a:spcPts val="0"/>
              </a:spcBef>
              <a:spcAft>
                <a:spcPts val="0"/>
              </a:spcAft>
            </a:pPr>
            <a:r>
              <a:rPr lang="en-US" sz="1800" dirty="0">
                <a:effectLst/>
                <a:latin typeface="Calibri" panose="020F0502020204030204" pitchFamily="34" charset="0"/>
              </a:rPr>
              <a:t>Proxy Service: Lives in </a:t>
            </a:r>
            <a:r>
              <a:rPr lang="en-US" sz="1800" dirty="0" err="1">
                <a:effectLst/>
                <a:latin typeface="Calibri" panose="020F0502020204030204" pitchFamily="34" charset="0"/>
              </a:rPr>
              <a:t>github</a:t>
            </a:r>
            <a:r>
              <a:rPr lang="en-US" sz="1800" dirty="0">
                <a:effectLst/>
                <a:latin typeface="Calibri" panose="020F0502020204030204" pitchFamily="34" charset="0"/>
              </a:rPr>
              <a:t> owned azure tenet, where some basic sanitization happens where PII, hate speech are scraped off. We are also looking for code classifier.</a:t>
            </a:r>
          </a:p>
          <a:p>
            <a:pPr marL="0" marR="0">
              <a:spcBef>
                <a:spcPts val="0"/>
              </a:spcBef>
              <a:spcAft>
                <a:spcPts val="0"/>
              </a:spcAft>
            </a:pPr>
            <a:r>
              <a:rPr lang="en-US" sz="1800" dirty="0">
                <a:effectLst/>
                <a:latin typeface="Calibri" panose="020F0502020204030204" pitchFamily="34" charset="0"/>
              </a:rPr>
              <a:t>It is this Proxy Service which tries to understand the language in which the prompt is expected to return the code in. </a:t>
            </a:r>
          </a:p>
          <a:p>
            <a:pPr marL="0" marR="0">
              <a:spcBef>
                <a:spcPts val="0"/>
              </a:spcBef>
              <a:spcAft>
                <a:spcPts val="0"/>
              </a:spcAft>
            </a:pPr>
            <a:r>
              <a:rPr lang="en-US" sz="1800" dirty="0">
                <a:effectLst/>
                <a:latin typeface="Calibri" panose="020F0502020204030204" pitchFamily="34" charset="0"/>
              </a:rPr>
              <a:t>Every language that is supported in the public domain is supported In copilot </a:t>
            </a:r>
          </a:p>
          <a:p>
            <a:pPr marL="0" marR="0">
              <a:spcBef>
                <a:spcPts val="0"/>
              </a:spcBef>
              <a:spcAft>
                <a:spcPts val="0"/>
              </a:spcAft>
            </a:pPr>
            <a:r>
              <a:rPr lang="en-US" sz="1800" dirty="0">
                <a:effectLst/>
                <a:latin typeface="Calibri" panose="020F0502020204030204" pitchFamily="34" charset="0"/>
              </a:rPr>
              <a:t>Model: We then pass this over to a Model, which is developed by Open ai (GPT 3.0), where this data is processed to generate the suggestion. It is only ever stored in transit long enough to present the suggestion, and encrypted all through. So we don't retain anything.</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When we have the suggestion, we again bring it back to the Proxy. Here it again checks if the suggestion generated has some PII or some toxic info (hate speech) and add two new steps</a:t>
            </a:r>
          </a:p>
          <a:p>
            <a:pPr marL="342900" marR="0">
              <a:spcBef>
                <a:spcPts val="0"/>
              </a:spcBef>
              <a:spcAft>
                <a:spcPts val="0"/>
              </a:spcAft>
            </a:pPr>
            <a:r>
              <a:rPr lang="en-US" sz="1800" b="1" dirty="0">
                <a:effectLst/>
                <a:latin typeface="Calibri" panose="020F0502020204030204" pitchFamily="34" charset="0"/>
              </a:rPr>
              <a:t>Code Quality:</a:t>
            </a:r>
            <a:r>
              <a:rPr lang="en-US" sz="1800" dirty="0">
                <a:effectLst/>
                <a:latin typeface="Calibri" panose="020F0502020204030204" pitchFamily="34" charset="0"/>
              </a:rPr>
              <a:t> check for common vulnerabilities like SQL injection, </a:t>
            </a:r>
            <a:r>
              <a:rPr lang="en-US" sz="1800" dirty="0" err="1">
                <a:effectLst/>
                <a:latin typeface="Calibri" panose="020F0502020204030204" pitchFamily="34" charset="0"/>
              </a:rPr>
              <a:t>crossside</a:t>
            </a:r>
            <a:r>
              <a:rPr lang="en-US" sz="1800" dirty="0">
                <a:effectLst/>
                <a:latin typeface="Calibri" panose="020F0502020204030204" pitchFamily="34" charset="0"/>
              </a:rPr>
              <a:t> scripting. If we find one, we will throw the code away, not show it to the customer and write another code. </a:t>
            </a:r>
          </a:p>
          <a:p>
            <a:pPr marL="342900" marR="0">
              <a:spcBef>
                <a:spcPts val="0"/>
              </a:spcBef>
              <a:spcAft>
                <a:spcPts val="0"/>
              </a:spcAft>
            </a:pPr>
            <a:r>
              <a:rPr lang="en-US" sz="1800" b="1" dirty="0">
                <a:effectLst/>
                <a:latin typeface="Calibri" panose="020F0502020204030204" pitchFamily="34" charset="0"/>
              </a:rPr>
              <a:t>Duplicate Detection:</a:t>
            </a:r>
            <a:r>
              <a:rPr lang="en-US" sz="1800" dirty="0">
                <a:effectLst/>
                <a:latin typeface="Calibri" panose="020F0502020204030204" pitchFamily="34" charset="0"/>
              </a:rPr>
              <a:t> We don't want any org or businesses to worry that they have coincidentally or accidentally resembled code that is licensed in a way which is not coherent with the org policy</a:t>
            </a:r>
          </a:p>
          <a:p>
            <a:pPr marL="342900" marR="0">
              <a:spcBef>
                <a:spcPts val="0"/>
              </a:spcBef>
              <a:spcAft>
                <a:spcPts val="0"/>
              </a:spcAft>
            </a:pPr>
            <a:r>
              <a:rPr lang="en-US" sz="1800" dirty="0">
                <a:effectLst/>
                <a:latin typeface="Calibri" panose="020F0502020204030204" pitchFamily="34" charset="0"/>
              </a:rPr>
              <a:t>If the suggestion is over 150 characters, (big enough to matter), we will compare it against all the data in </a:t>
            </a:r>
            <a:r>
              <a:rPr lang="en-US" sz="1800" dirty="0" err="1">
                <a:effectLst/>
                <a:latin typeface="Calibri" panose="020F0502020204030204" pitchFamily="34" charset="0"/>
              </a:rPr>
              <a:t>Github</a:t>
            </a:r>
            <a:r>
              <a:rPr lang="en-US" sz="1800" dirty="0">
                <a:effectLst/>
                <a:latin typeface="Calibri" panose="020F0502020204030204" pitchFamily="34" charset="0"/>
              </a:rPr>
              <a:t> (billions of code) with a budget of 10-20 </a:t>
            </a:r>
            <a:r>
              <a:rPr lang="en-US" sz="1800" dirty="0" err="1">
                <a:effectLst/>
                <a:latin typeface="Calibri" panose="020F0502020204030204" pitchFamily="34" charset="0"/>
              </a:rPr>
              <a:t>ms.</a:t>
            </a:r>
            <a:r>
              <a:rPr lang="en-US" sz="1800" dirty="0">
                <a:effectLst/>
                <a:latin typeface="Calibri" panose="020F0502020204030204" pitchFamily="34" charset="0"/>
              </a:rPr>
              <a:t> If there is a match, we treat it like a security vulnerability. If a suggestion pass all the 5 parameters, only then do we show it as a suggestion. </a:t>
            </a:r>
          </a:p>
          <a:p>
            <a:pPr marL="0" marR="0">
              <a:spcBef>
                <a:spcPts val="0"/>
              </a:spcBef>
              <a:spcAft>
                <a:spcPts val="0"/>
              </a:spcAft>
            </a:pP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a:p>
        </p:txBody>
      </p:sp>
    </p:spTree>
    <p:extLst>
      <p:ext uri="{BB962C8B-B14F-4D97-AF65-F5344CB8AC3E}">
        <p14:creationId xmlns:p14="http://schemas.microsoft.com/office/powerpoint/2010/main" val="2798834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09_2C5E555D.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1B_7C8A701D.xm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7.gif"/></Relationships>
</file>

<file path=ppt/slides/_rels/slide1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twitter.com/subho4594" TargetMode="External"/><Relationship Id="rId7" Type="http://schemas.openxmlformats.org/officeDocument/2006/relationships/image" Target="../media/image47.png"/><Relationship Id="rId2" Type="http://schemas.openxmlformats.org/officeDocument/2006/relationships/hyperlink" Target="http://www.linkedin.com/in/subhojit-basak" TargetMode="Externa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microsoft.com/office/2018/10/relationships/comments" Target="../comments/modernComment_124_C811B155.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6.xml"/><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microsoft.com/office/2018/10/relationships/comments" Target="../comments/modernComment_10D_94FE2135.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22_85E71E2D.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11_AFC57465.xm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07_F1B39C2F.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GitHub Copilot for SQL Development</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684164"/>
          </a:xfrm>
        </p:spPr>
        <p:txBody>
          <a:bodyPr>
            <a:normAutofit/>
          </a:bodyPr>
          <a:lstStyle/>
          <a:p>
            <a:r>
              <a:rPr lang="en-US" b="1"/>
              <a:t>Subhojit Basak</a:t>
            </a:r>
          </a:p>
          <a:p>
            <a:r>
              <a:rPr lang="en-US"/>
              <a:t>Product Manager, Azure Data</a:t>
            </a:r>
          </a:p>
        </p:txBody>
      </p:sp>
    </p:spTree>
    <p:extLst>
      <p:ext uri="{BB962C8B-B14F-4D97-AF65-F5344CB8AC3E}">
        <p14:creationId xmlns:p14="http://schemas.microsoft.com/office/powerpoint/2010/main" val="2586058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B5C82-6843-C831-9572-ADBB7FB835FB}"/>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5E50920A-E23F-F67C-684E-C11AEAF51F0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72782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normAutofit/>
          </a:bodyPr>
          <a:lstStyle/>
          <a:p>
            <a:r>
              <a:rPr lang="en-US" sz="3200" dirty="0"/>
              <a:t>Demo 1: Simple Queries</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normAutofit lnSpcReduction="10000"/>
          </a:bodyPr>
          <a:lstStyle/>
          <a:p>
            <a:r>
              <a:rPr lang="en-US" sz="2000" dirty="0"/>
              <a:t>Create, Select, Insert</a:t>
            </a:r>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a:t>2023</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a:t>GitHub Copilot for SQL Development</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11</a:t>
            </a:fld>
            <a:endParaRPr lang="en-US"/>
          </a:p>
        </p:txBody>
      </p:sp>
    </p:spTree>
    <p:extLst>
      <p:ext uri="{BB962C8B-B14F-4D97-AF65-F5344CB8AC3E}">
        <p14:creationId xmlns:p14="http://schemas.microsoft.com/office/powerpoint/2010/main" val="744379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5C4E-CF9F-ADE5-256C-8DBDC75B02E8}"/>
              </a:ext>
            </a:extLst>
          </p:cNvPr>
          <p:cNvSpPr>
            <a:spLocks noGrp="1"/>
          </p:cNvSpPr>
          <p:nvPr>
            <p:ph type="title"/>
          </p:nvPr>
        </p:nvSpPr>
        <p:spPr/>
        <p:txBody>
          <a:bodyPr/>
          <a:lstStyle/>
          <a:p>
            <a:r>
              <a:rPr lang="en-US"/>
              <a:t>Getting Alternative Suggestions</a:t>
            </a:r>
          </a:p>
        </p:txBody>
      </p:sp>
      <p:sp>
        <p:nvSpPr>
          <p:cNvPr id="4" name="Date Placeholder 3">
            <a:extLst>
              <a:ext uri="{FF2B5EF4-FFF2-40B4-BE49-F238E27FC236}">
                <a16:creationId xmlns:a16="http://schemas.microsoft.com/office/drawing/2014/main" id="{3DF8D3A6-8B88-D6E6-CD65-BD9434D43B12}"/>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F7DA6476-6C07-7CF5-077B-13B675D91D0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581739CB-4616-A735-69D0-5727586AE527}"/>
              </a:ext>
            </a:extLst>
          </p:cNvPr>
          <p:cNvSpPr>
            <a:spLocks noGrp="1"/>
          </p:cNvSpPr>
          <p:nvPr>
            <p:ph type="sldNum" sz="quarter" idx="12"/>
          </p:nvPr>
        </p:nvSpPr>
        <p:spPr/>
        <p:txBody>
          <a:bodyPr/>
          <a:lstStyle/>
          <a:p>
            <a:fld id="{A49DFD55-3C28-40EF-9E31-A92D2E4017FF}" type="slidenum">
              <a:rPr lang="en-US" smtClean="0"/>
              <a:pPr/>
              <a:t>12</a:t>
            </a:fld>
            <a:endParaRPr lang="en-US"/>
          </a:p>
        </p:txBody>
      </p:sp>
      <p:pic>
        <p:nvPicPr>
          <p:cNvPr id="12" name="Picture 11">
            <a:extLst>
              <a:ext uri="{FF2B5EF4-FFF2-40B4-BE49-F238E27FC236}">
                <a16:creationId xmlns:a16="http://schemas.microsoft.com/office/drawing/2014/main" id="{A3391184-AF74-1116-F420-58AB654B4339}"/>
              </a:ext>
            </a:extLst>
          </p:cNvPr>
          <p:cNvPicPr>
            <a:picLocks noChangeAspect="1"/>
          </p:cNvPicPr>
          <p:nvPr/>
        </p:nvPicPr>
        <p:blipFill>
          <a:blip r:embed="rId3"/>
          <a:stretch>
            <a:fillRect/>
          </a:stretch>
        </p:blipFill>
        <p:spPr>
          <a:xfrm>
            <a:off x="3050359" y="1782726"/>
            <a:ext cx="6091282" cy="4938749"/>
          </a:xfrm>
          <a:prstGeom prst="rect">
            <a:avLst/>
          </a:prstGeom>
        </p:spPr>
      </p:pic>
    </p:spTree>
    <p:extLst>
      <p:ext uri="{BB962C8B-B14F-4D97-AF65-F5344CB8AC3E}">
        <p14:creationId xmlns:p14="http://schemas.microsoft.com/office/powerpoint/2010/main" val="2678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a:t>Demo 2: Complex queries</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a:t>Complex joins</a:t>
            </a:r>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a:t>2023</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a:t>GitHub Copilot for SQL Development</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13</a:t>
            </a:fld>
            <a:endParaRPr lang="en-US"/>
          </a:p>
        </p:txBody>
      </p:sp>
    </p:spTree>
    <p:extLst>
      <p:ext uri="{BB962C8B-B14F-4D97-AF65-F5344CB8AC3E}">
        <p14:creationId xmlns:p14="http://schemas.microsoft.com/office/powerpoint/2010/main" val="3797962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5C4E-CF9F-ADE5-256C-8DBDC75B02E8}"/>
              </a:ext>
            </a:extLst>
          </p:cNvPr>
          <p:cNvSpPr>
            <a:spLocks noGrp="1"/>
          </p:cNvSpPr>
          <p:nvPr>
            <p:ph type="title"/>
          </p:nvPr>
        </p:nvSpPr>
        <p:spPr/>
        <p:txBody>
          <a:bodyPr>
            <a:normAutofit/>
          </a:bodyPr>
          <a:lstStyle/>
          <a:p>
            <a:r>
              <a:rPr lang="en-US" sz="3200" dirty="0"/>
              <a:t>Join with WHERE Clause</a:t>
            </a:r>
          </a:p>
        </p:txBody>
      </p:sp>
      <p:sp>
        <p:nvSpPr>
          <p:cNvPr id="4" name="Date Placeholder 3">
            <a:extLst>
              <a:ext uri="{FF2B5EF4-FFF2-40B4-BE49-F238E27FC236}">
                <a16:creationId xmlns:a16="http://schemas.microsoft.com/office/drawing/2014/main" id="{3DF8D3A6-8B88-D6E6-CD65-BD9434D43B12}"/>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F7DA6476-6C07-7CF5-077B-13B675D91D0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581739CB-4616-A735-69D0-5727586AE527}"/>
              </a:ext>
            </a:extLst>
          </p:cNvPr>
          <p:cNvSpPr>
            <a:spLocks noGrp="1"/>
          </p:cNvSpPr>
          <p:nvPr>
            <p:ph type="sldNum" sz="quarter" idx="12"/>
          </p:nvPr>
        </p:nvSpPr>
        <p:spPr/>
        <p:txBody>
          <a:bodyPr/>
          <a:lstStyle/>
          <a:p>
            <a:fld id="{A49DFD55-3C28-40EF-9E31-A92D2E4017FF}" type="slidenum">
              <a:rPr lang="en-US" smtClean="0"/>
              <a:pPr/>
              <a:t>14</a:t>
            </a:fld>
            <a:endParaRPr lang="en-US"/>
          </a:p>
        </p:txBody>
      </p:sp>
      <p:pic>
        <p:nvPicPr>
          <p:cNvPr id="7" name="Picture 6" descr="A screenshot of a computer&#10;&#10;Description automatically generated">
            <a:extLst>
              <a:ext uri="{FF2B5EF4-FFF2-40B4-BE49-F238E27FC236}">
                <a16:creationId xmlns:a16="http://schemas.microsoft.com/office/drawing/2014/main" id="{1750E9DA-CC7A-8F39-7FE7-76CD0466C3FD}"/>
              </a:ext>
            </a:extLst>
          </p:cNvPr>
          <p:cNvPicPr>
            <a:picLocks noChangeAspect="1"/>
          </p:cNvPicPr>
          <p:nvPr/>
        </p:nvPicPr>
        <p:blipFill>
          <a:blip r:embed="rId3"/>
          <a:stretch>
            <a:fillRect/>
          </a:stretch>
        </p:blipFill>
        <p:spPr>
          <a:xfrm>
            <a:off x="1264920" y="1303020"/>
            <a:ext cx="8811723" cy="5554980"/>
          </a:xfrm>
          <a:prstGeom prst="rect">
            <a:avLst/>
          </a:prstGeom>
        </p:spPr>
      </p:pic>
      <p:pic>
        <p:nvPicPr>
          <p:cNvPr id="3" name="Picture 6">
            <a:extLst>
              <a:ext uri="{FF2B5EF4-FFF2-40B4-BE49-F238E27FC236}">
                <a16:creationId xmlns:a16="http://schemas.microsoft.com/office/drawing/2014/main" id="{728DED75-1140-F0EC-95A8-244B86D4C9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999"/>
          <a:stretch/>
        </p:blipFill>
        <p:spPr bwMode="auto">
          <a:xfrm>
            <a:off x="0" y="6327013"/>
            <a:ext cx="838201" cy="5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32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5C4E-CF9F-ADE5-256C-8DBDC75B02E8}"/>
              </a:ext>
            </a:extLst>
          </p:cNvPr>
          <p:cNvSpPr>
            <a:spLocks noGrp="1"/>
          </p:cNvSpPr>
          <p:nvPr>
            <p:ph type="title"/>
          </p:nvPr>
        </p:nvSpPr>
        <p:spPr/>
        <p:txBody>
          <a:bodyPr>
            <a:normAutofit/>
          </a:bodyPr>
          <a:lstStyle/>
          <a:p>
            <a:r>
              <a:rPr lang="en-US" sz="3200" dirty="0"/>
              <a:t>Complex Join</a:t>
            </a:r>
          </a:p>
        </p:txBody>
      </p:sp>
      <p:sp>
        <p:nvSpPr>
          <p:cNvPr id="4" name="Date Placeholder 3">
            <a:extLst>
              <a:ext uri="{FF2B5EF4-FFF2-40B4-BE49-F238E27FC236}">
                <a16:creationId xmlns:a16="http://schemas.microsoft.com/office/drawing/2014/main" id="{3DF8D3A6-8B88-D6E6-CD65-BD9434D43B12}"/>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F7DA6476-6C07-7CF5-077B-13B675D91D0C}"/>
              </a:ext>
            </a:extLst>
          </p:cNvPr>
          <p:cNvSpPr>
            <a:spLocks noGrp="1"/>
          </p:cNvSpPr>
          <p:nvPr>
            <p:ph type="ftr" sz="quarter" idx="11"/>
          </p:nvPr>
        </p:nvSpPr>
        <p:spPr/>
        <p:txBody>
          <a:bodyPr/>
          <a:lstStyle/>
          <a:p>
            <a:r>
              <a:rPr lang="en-US"/>
              <a:t>GitHub Copilot for SQL Development</a:t>
            </a:r>
          </a:p>
        </p:txBody>
      </p:sp>
      <p:sp>
        <p:nvSpPr>
          <p:cNvPr id="6" name="Slide Number Placeholder 5">
            <a:extLst>
              <a:ext uri="{FF2B5EF4-FFF2-40B4-BE49-F238E27FC236}">
                <a16:creationId xmlns:a16="http://schemas.microsoft.com/office/drawing/2014/main" id="{581739CB-4616-A735-69D0-5727586AE527}"/>
              </a:ext>
            </a:extLst>
          </p:cNvPr>
          <p:cNvSpPr>
            <a:spLocks noGrp="1"/>
          </p:cNvSpPr>
          <p:nvPr>
            <p:ph type="sldNum" sz="quarter" idx="12"/>
          </p:nvPr>
        </p:nvSpPr>
        <p:spPr/>
        <p:txBody>
          <a:bodyPr/>
          <a:lstStyle/>
          <a:p>
            <a:fld id="{A49DFD55-3C28-40EF-9E31-A92D2E4017FF}" type="slidenum">
              <a:rPr lang="en-US" smtClean="0"/>
              <a:pPr/>
              <a:t>15</a:t>
            </a:fld>
            <a:endParaRPr lang="en-US"/>
          </a:p>
        </p:txBody>
      </p:sp>
      <p:pic>
        <p:nvPicPr>
          <p:cNvPr id="3" name="Picture 2" descr="thumbnail image 1 of blog post titled &#10; &#10; &#10;  &#10; &#10; &#10; &#10;    &#10;  &#10;   &#10;    &#10;      &#10;       Unleashing SQL Sorcery: Increasing Performance and Complexity with GitHub Copilot&#10;       &#10;      &#10;     &#10;   &#10;  &#10; &#10;   &#10; &#10; &#10; &#10; &#10; &#10;">
            <a:extLst>
              <a:ext uri="{FF2B5EF4-FFF2-40B4-BE49-F238E27FC236}">
                <a16:creationId xmlns:a16="http://schemas.microsoft.com/office/drawing/2014/main" id="{17EFAC42-9274-5179-DAB1-FE9B92F9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89" y="1627094"/>
            <a:ext cx="11285919" cy="360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95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normAutofit/>
          </a:bodyPr>
          <a:lstStyle/>
          <a:p>
            <a:r>
              <a:rPr lang="en-US" sz="3200" dirty="0"/>
              <a:t>Demo 3: Optimization</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a:t>Reducing iterations, Removing Table variables, Removing Cursors </a:t>
            </a:r>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a:t>2023</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a:t>GitHub Copilot for SQL Development</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16</a:t>
            </a:fld>
            <a:endParaRPr lang="en-US"/>
          </a:p>
        </p:txBody>
      </p:sp>
      <p:pic>
        <p:nvPicPr>
          <p:cNvPr id="7" name="Picture 6">
            <a:extLst>
              <a:ext uri="{FF2B5EF4-FFF2-40B4-BE49-F238E27FC236}">
                <a16:creationId xmlns:a16="http://schemas.microsoft.com/office/drawing/2014/main" id="{3D8C7631-EC72-3EC6-3CA1-5FBAA1928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99"/>
          <a:stretch/>
        </p:blipFill>
        <p:spPr bwMode="auto">
          <a:xfrm>
            <a:off x="11353799" y="0"/>
            <a:ext cx="838201" cy="5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368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5C4E-CF9F-ADE5-256C-8DBDC75B02E8}"/>
              </a:ext>
            </a:extLst>
          </p:cNvPr>
          <p:cNvSpPr>
            <a:spLocks noGrp="1"/>
          </p:cNvSpPr>
          <p:nvPr>
            <p:ph type="title"/>
          </p:nvPr>
        </p:nvSpPr>
        <p:spPr/>
        <p:txBody>
          <a:bodyPr>
            <a:normAutofit/>
          </a:bodyPr>
          <a:lstStyle/>
          <a:p>
            <a:r>
              <a:rPr lang="en-US" sz="3200" dirty="0"/>
              <a:t>Adding Index</a:t>
            </a:r>
          </a:p>
        </p:txBody>
      </p:sp>
      <p:sp>
        <p:nvSpPr>
          <p:cNvPr id="4" name="Date Placeholder 3">
            <a:extLst>
              <a:ext uri="{FF2B5EF4-FFF2-40B4-BE49-F238E27FC236}">
                <a16:creationId xmlns:a16="http://schemas.microsoft.com/office/drawing/2014/main" id="{3DF8D3A6-8B88-D6E6-CD65-BD9434D43B12}"/>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F7DA6476-6C07-7CF5-077B-13B675D91D0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581739CB-4616-A735-69D0-5727586AE527}"/>
              </a:ext>
            </a:extLst>
          </p:cNvPr>
          <p:cNvSpPr>
            <a:spLocks noGrp="1"/>
          </p:cNvSpPr>
          <p:nvPr>
            <p:ph type="sldNum" sz="quarter" idx="12"/>
          </p:nvPr>
        </p:nvSpPr>
        <p:spPr/>
        <p:txBody>
          <a:bodyPr/>
          <a:lstStyle/>
          <a:p>
            <a:fld id="{A49DFD55-3C28-40EF-9E31-A92D2E4017FF}" type="slidenum">
              <a:rPr lang="en-US" smtClean="0"/>
              <a:pPr/>
              <a:t>17</a:t>
            </a:fld>
            <a:endParaRPr lang="en-US"/>
          </a:p>
        </p:txBody>
      </p:sp>
      <p:pic>
        <p:nvPicPr>
          <p:cNvPr id="8" name="Picture 7" descr="A screenshot of a computer&#10;&#10;Description automatically generated">
            <a:extLst>
              <a:ext uri="{FF2B5EF4-FFF2-40B4-BE49-F238E27FC236}">
                <a16:creationId xmlns:a16="http://schemas.microsoft.com/office/drawing/2014/main" id="{A0532477-B82E-3394-AB2B-C40EFC880E5B}"/>
              </a:ext>
            </a:extLst>
          </p:cNvPr>
          <p:cNvPicPr>
            <a:picLocks noChangeAspect="1"/>
          </p:cNvPicPr>
          <p:nvPr/>
        </p:nvPicPr>
        <p:blipFill>
          <a:blip r:embed="rId4"/>
          <a:stretch>
            <a:fillRect/>
          </a:stretch>
        </p:blipFill>
        <p:spPr>
          <a:xfrm>
            <a:off x="1239269" y="1245653"/>
            <a:ext cx="8812917" cy="5555732"/>
          </a:xfrm>
          <a:prstGeom prst="rect">
            <a:avLst/>
          </a:prstGeom>
        </p:spPr>
      </p:pic>
    </p:spTree>
    <p:extLst>
      <p:ext uri="{BB962C8B-B14F-4D97-AF65-F5344CB8AC3E}">
        <p14:creationId xmlns:p14="http://schemas.microsoft.com/office/powerpoint/2010/main" val="2089447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5C4E-CF9F-ADE5-256C-8DBDC75B02E8}"/>
              </a:ext>
            </a:extLst>
          </p:cNvPr>
          <p:cNvSpPr>
            <a:spLocks noGrp="1"/>
          </p:cNvSpPr>
          <p:nvPr>
            <p:ph type="title"/>
          </p:nvPr>
        </p:nvSpPr>
        <p:spPr/>
        <p:txBody>
          <a:bodyPr>
            <a:normAutofit/>
          </a:bodyPr>
          <a:lstStyle/>
          <a:p>
            <a:r>
              <a:rPr lang="en-US" sz="3200" dirty="0"/>
              <a:t>Cursors in SQL</a:t>
            </a:r>
          </a:p>
        </p:txBody>
      </p:sp>
      <p:sp>
        <p:nvSpPr>
          <p:cNvPr id="4" name="Date Placeholder 3">
            <a:extLst>
              <a:ext uri="{FF2B5EF4-FFF2-40B4-BE49-F238E27FC236}">
                <a16:creationId xmlns:a16="http://schemas.microsoft.com/office/drawing/2014/main" id="{3DF8D3A6-8B88-D6E6-CD65-BD9434D43B12}"/>
              </a:ext>
            </a:extLst>
          </p:cNvPr>
          <p:cNvSpPr>
            <a:spLocks noGrp="1"/>
          </p:cNvSpPr>
          <p:nvPr>
            <p:ph type="dt" sz="half" idx="10"/>
          </p:nvPr>
        </p:nvSpPr>
        <p:spPr/>
        <p:txBody>
          <a:bodyPr/>
          <a:lstStyle/>
          <a:p>
            <a:r>
              <a:rPr lang="en-US"/>
              <a:t>2023</a:t>
            </a:r>
          </a:p>
        </p:txBody>
      </p:sp>
      <p:sp>
        <p:nvSpPr>
          <p:cNvPr id="5" name="Footer Placeholder 4">
            <a:extLst>
              <a:ext uri="{FF2B5EF4-FFF2-40B4-BE49-F238E27FC236}">
                <a16:creationId xmlns:a16="http://schemas.microsoft.com/office/drawing/2014/main" id="{F7DA6476-6C07-7CF5-077B-13B675D91D0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581739CB-4616-A735-69D0-5727586AE527}"/>
              </a:ext>
            </a:extLst>
          </p:cNvPr>
          <p:cNvSpPr>
            <a:spLocks noGrp="1"/>
          </p:cNvSpPr>
          <p:nvPr>
            <p:ph type="sldNum" sz="quarter" idx="12"/>
          </p:nvPr>
        </p:nvSpPr>
        <p:spPr/>
        <p:txBody>
          <a:bodyPr/>
          <a:lstStyle/>
          <a:p>
            <a:fld id="{A49DFD55-3C28-40EF-9E31-A92D2E4017FF}" type="slidenum">
              <a:rPr lang="en-US" smtClean="0"/>
              <a:pPr/>
              <a:t>18</a:t>
            </a:fld>
            <a:endParaRPr lang="en-US"/>
          </a:p>
        </p:txBody>
      </p:sp>
      <p:pic>
        <p:nvPicPr>
          <p:cNvPr id="7" name="Picture 6" descr="A screenshot of a computer&#10;&#10;Description automatically generated">
            <a:extLst>
              <a:ext uri="{FF2B5EF4-FFF2-40B4-BE49-F238E27FC236}">
                <a16:creationId xmlns:a16="http://schemas.microsoft.com/office/drawing/2014/main" id="{BD680828-231E-BD6B-D0AC-1D8DF510FBCB}"/>
              </a:ext>
            </a:extLst>
          </p:cNvPr>
          <p:cNvPicPr>
            <a:picLocks noChangeAspect="1"/>
          </p:cNvPicPr>
          <p:nvPr/>
        </p:nvPicPr>
        <p:blipFill>
          <a:blip r:embed="rId3"/>
          <a:stretch>
            <a:fillRect/>
          </a:stretch>
        </p:blipFill>
        <p:spPr>
          <a:xfrm>
            <a:off x="1188720" y="1319325"/>
            <a:ext cx="8785860" cy="5538675"/>
          </a:xfrm>
          <a:prstGeom prst="rect">
            <a:avLst/>
          </a:prstGeom>
        </p:spPr>
      </p:pic>
      <p:pic>
        <p:nvPicPr>
          <p:cNvPr id="12" name="Picture 11">
            <a:extLst>
              <a:ext uri="{FF2B5EF4-FFF2-40B4-BE49-F238E27FC236}">
                <a16:creationId xmlns:a16="http://schemas.microsoft.com/office/drawing/2014/main" id="{B801E04C-CC68-D6CC-1241-245BDD9F26A9}"/>
              </a:ext>
            </a:extLst>
          </p:cNvPr>
          <p:cNvPicPr>
            <a:picLocks noChangeAspect="1"/>
          </p:cNvPicPr>
          <p:nvPr/>
        </p:nvPicPr>
        <p:blipFill>
          <a:blip r:embed="rId4"/>
          <a:stretch>
            <a:fillRect/>
          </a:stretch>
        </p:blipFill>
        <p:spPr>
          <a:xfrm>
            <a:off x="10089148" y="3401462"/>
            <a:ext cx="2105040" cy="200026"/>
          </a:xfrm>
          <a:prstGeom prst="rect">
            <a:avLst/>
          </a:prstGeom>
        </p:spPr>
      </p:pic>
      <p:pic>
        <p:nvPicPr>
          <p:cNvPr id="14" name="Picture 13">
            <a:extLst>
              <a:ext uri="{FF2B5EF4-FFF2-40B4-BE49-F238E27FC236}">
                <a16:creationId xmlns:a16="http://schemas.microsoft.com/office/drawing/2014/main" id="{3E4EB517-E81B-FB0A-6019-7FDC298253FC}"/>
              </a:ext>
            </a:extLst>
          </p:cNvPr>
          <p:cNvPicPr>
            <a:picLocks noChangeAspect="1"/>
          </p:cNvPicPr>
          <p:nvPr/>
        </p:nvPicPr>
        <p:blipFill>
          <a:blip r:embed="rId5"/>
          <a:stretch>
            <a:fillRect/>
          </a:stretch>
        </p:blipFill>
        <p:spPr>
          <a:xfrm>
            <a:off x="10038476" y="4599145"/>
            <a:ext cx="2114565" cy="204789"/>
          </a:xfrm>
          <a:prstGeom prst="rect">
            <a:avLst/>
          </a:prstGeom>
        </p:spPr>
      </p:pic>
      <p:cxnSp>
        <p:nvCxnSpPr>
          <p:cNvPr id="16" name="Straight Arrow Connector 15">
            <a:extLst>
              <a:ext uri="{FF2B5EF4-FFF2-40B4-BE49-F238E27FC236}">
                <a16:creationId xmlns:a16="http://schemas.microsoft.com/office/drawing/2014/main" id="{BA0C0FC2-2220-C682-2C56-10A435384691}"/>
              </a:ext>
            </a:extLst>
          </p:cNvPr>
          <p:cNvCxnSpPr>
            <a:cxnSpLocks/>
            <a:endCxn id="14" idx="0"/>
          </p:cNvCxnSpPr>
          <p:nvPr/>
        </p:nvCxnSpPr>
        <p:spPr>
          <a:xfrm>
            <a:off x="11095759" y="3667633"/>
            <a:ext cx="0" cy="93151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97624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normAutofit/>
          </a:bodyPr>
          <a:lstStyle/>
          <a:p>
            <a:r>
              <a:rPr lang="en-US" sz="3200" dirty="0"/>
              <a:t>Things to Watch For</a:t>
            </a:r>
          </a:p>
        </p:txBody>
      </p:sp>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a:xfrm>
            <a:off x="838200" y="6356350"/>
            <a:ext cx="2743200" cy="365125"/>
          </a:xfrm>
        </p:spPr>
        <p:txBody>
          <a:bodyPr/>
          <a:lstStyle/>
          <a:p>
            <a:r>
              <a:rPr lang="en-US"/>
              <a:t>2023</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a:t>GitHub Copilot for SQL Development</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a:p>
        </p:txBody>
      </p:sp>
      <p:sp>
        <p:nvSpPr>
          <p:cNvPr id="3" name="TextBox 2">
            <a:extLst>
              <a:ext uri="{FF2B5EF4-FFF2-40B4-BE49-F238E27FC236}">
                <a16:creationId xmlns:a16="http://schemas.microsoft.com/office/drawing/2014/main" id="{2A0FDC03-5655-B4D3-0A7C-C5B47915222A}"/>
              </a:ext>
            </a:extLst>
          </p:cNvPr>
          <p:cNvSpPr txBox="1"/>
          <p:nvPr/>
        </p:nvSpPr>
        <p:spPr>
          <a:xfrm>
            <a:off x="903179" y="2217740"/>
            <a:ext cx="5738626" cy="4339650"/>
          </a:xfrm>
          <a:prstGeom prst="rect">
            <a:avLst/>
          </a:prstGeom>
          <a:noFill/>
        </p:spPr>
        <p:txBody>
          <a:bodyPr wrap="square" rtlCol="0">
            <a:spAutoFit/>
          </a:bodyPr>
          <a:lstStyle/>
          <a:p>
            <a:r>
              <a:rPr lang="en-US" sz="2400" dirty="0"/>
              <a:t>We are providing you with a Copilot. Please remember… You are still the Pilot!</a:t>
            </a:r>
          </a:p>
          <a:p>
            <a:endParaRPr lang="en-US" sz="2400" dirty="0"/>
          </a:p>
          <a:p>
            <a:r>
              <a:rPr lang="en-US" sz="2400" dirty="0"/>
              <a:t>Writing prompts for Copilot has its own learning curve</a:t>
            </a:r>
          </a:p>
          <a:p>
            <a:endParaRPr lang="en-US" sz="2400" dirty="0"/>
          </a:p>
          <a:p>
            <a:r>
              <a:rPr lang="en-US" sz="2400" dirty="0"/>
              <a:t>Sometimes, Copilot in the attempt to optimize your query might end up changing the context and generating a different output. Be wary of that.</a:t>
            </a:r>
          </a:p>
          <a:p>
            <a:endParaRPr lang="en-US" dirty="0"/>
          </a:p>
          <a:p>
            <a:endParaRPr lang="en-US" dirty="0"/>
          </a:p>
        </p:txBody>
      </p:sp>
      <p:pic>
        <p:nvPicPr>
          <p:cNvPr id="6150" name="Picture 6" descr="Black man with binoculars near window · Free Stock Photo">
            <a:extLst>
              <a:ext uri="{FF2B5EF4-FFF2-40B4-BE49-F238E27FC236}">
                <a16:creationId xmlns:a16="http://schemas.microsoft.com/office/drawing/2014/main" id="{C462E802-B9E1-5812-9831-CB0F3F8A8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944" y="2403342"/>
            <a:ext cx="4852555" cy="323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84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normAutofit/>
          </a:bodyPr>
          <a:lstStyle/>
          <a:p>
            <a:r>
              <a:rPr lang="en-US" sz="3200"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499" y="2621281"/>
            <a:ext cx="3300845" cy="3674488"/>
          </a:xfrm>
        </p:spPr>
        <p:txBody>
          <a:bodyPr>
            <a:normAutofit lnSpcReduction="10000"/>
          </a:bodyPr>
          <a:lstStyle/>
          <a:p>
            <a:pPr marL="342900" indent="-342900">
              <a:buFont typeface="Wingdings" panose="05000000000000000000" pitchFamily="2" charset="2"/>
              <a:buChar char="q"/>
            </a:pPr>
            <a:r>
              <a:rPr lang="en-US" sz="2400" dirty="0"/>
              <a:t>Overview</a:t>
            </a:r>
          </a:p>
          <a:p>
            <a:pPr marL="342900" indent="-342900">
              <a:buFont typeface="Wingdings" panose="05000000000000000000" pitchFamily="2" charset="2"/>
              <a:buChar char="q"/>
            </a:pPr>
            <a:r>
              <a:rPr lang="en-US" sz="2400" dirty="0"/>
              <a:t>Getting Started with Copilot </a:t>
            </a:r>
          </a:p>
          <a:p>
            <a:pPr marL="342900" indent="-342900">
              <a:buFont typeface="Wingdings" panose="05000000000000000000" pitchFamily="2" charset="2"/>
              <a:buChar char="q"/>
            </a:pPr>
            <a:r>
              <a:rPr lang="en-US" sz="2400" dirty="0"/>
              <a:t>Demos</a:t>
            </a:r>
          </a:p>
          <a:p>
            <a:pPr marL="342900" indent="-342900">
              <a:buFont typeface="Wingdings" panose="05000000000000000000" pitchFamily="2" charset="2"/>
              <a:buChar char="q"/>
            </a:pPr>
            <a:r>
              <a:rPr lang="en-US" sz="2400" dirty="0"/>
              <a:t>Future Plans</a:t>
            </a:r>
          </a:p>
          <a:p>
            <a:pPr marL="342900" indent="-342900">
              <a:buFont typeface="Wingdings" panose="05000000000000000000" pitchFamily="2" charset="2"/>
              <a:buChar char="q"/>
            </a:pPr>
            <a:r>
              <a:rPr lang="en-US" sz="2400" dirty="0"/>
              <a:t>Summary</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a:t>2023</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a:t>GitHub Copilot for SQL Development</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a:p>
        </p:txBody>
      </p:sp>
    </p:spTree>
    <p:extLst>
      <p:ext uri="{BB962C8B-B14F-4D97-AF65-F5344CB8AC3E}">
        <p14:creationId xmlns:p14="http://schemas.microsoft.com/office/powerpoint/2010/main" val="171321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normAutofit/>
          </a:bodyPr>
          <a:lstStyle/>
          <a:p>
            <a:r>
              <a:rPr lang="en-US" sz="3200" dirty="0"/>
              <a:t>Summary</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a:t>2023</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a:t>GitHub Copilot for SQL Development</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a:p>
        </p:txBody>
      </p:sp>
      <p:sp>
        <p:nvSpPr>
          <p:cNvPr id="5" name="Table Placeholder 4">
            <a:extLst>
              <a:ext uri="{FF2B5EF4-FFF2-40B4-BE49-F238E27FC236}">
                <a16:creationId xmlns:a16="http://schemas.microsoft.com/office/drawing/2014/main" id="{6DCD5B20-A50B-63A4-325D-A461397E7488}"/>
              </a:ext>
            </a:extLst>
          </p:cNvPr>
          <p:cNvSpPr>
            <a:spLocks noGrp="1"/>
          </p:cNvSpPr>
          <p:nvPr>
            <p:ph type="tbl" sz="quarter" idx="14"/>
          </p:nvPr>
        </p:nvSpPr>
        <p:spPr>
          <a:xfrm>
            <a:off x="838200" y="1526119"/>
            <a:ext cx="10246796" cy="4830232"/>
          </a:xfrm>
        </p:spPr>
        <p:txBody>
          <a:bodyPr>
            <a:normAutofit fontScale="92500" lnSpcReduction="20000"/>
          </a:bodyPr>
          <a:lstStyle/>
          <a:p>
            <a:r>
              <a:rPr lang="en-US" b="0" i="0" dirty="0">
                <a:solidFill>
                  <a:srgbClr val="333333"/>
                </a:solidFill>
                <a:effectLst/>
                <a:latin typeface="+mj-lt"/>
              </a:rPr>
              <a:t>GitHub Copilot, is your personal coding assistant.</a:t>
            </a:r>
          </a:p>
          <a:p>
            <a:endParaRPr lang="en-US" b="0" i="0" dirty="0">
              <a:solidFill>
                <a:srgbClr val="333333"/>
              </a:solidFill>
              <a:effectLst/>
              <a:latin typeface="+mj-lt"/>
            </a:endParaRPr>
          </a:p>
          <a:p>
            <a:r>
              <a:rPr lang="en-US" dirty="0">
                <a:solidFill>
                  <a:srgbClr val="333333"/>
                </a:solidFill>
              </a:rPr>
              <a:t>Don’t forget, you are the pilot</a:t>
            </a:r>
          </a:p>
          <a:p>
            <a:endParaRPr lang="en-US" dirty="0">
              <a:solidFill>
                <a:srgbClr val="333333"/>
              </a:solidFill>
            </a:endParaRPr>
          </a:p>
          <a:p>
            <a:r>
              <a:rPr lang="en-US" dirty="0">
                <a:solidFill>
                  <a:srgbClr val="333333"/>
                </a:solidFill>
                <a:latin typeface="+mj-lt"/>
              </a:rPr>
              <a:t>Copilot needs to get the context of your database to be able to generate correct prompts. This context can be provided by giving DDL at the beginning. </a:t>
            </a:r>
          </a:p>
          <a:p>
            <a:pPr marL="0" indent="0">
              <a:buNone/>
            </a:pPr>
            <a:endParaRPr lang="en-US" dirty="0">
              <a:solidFill>
                <a:srgbClr val="333333"/>
              </a:solidFill>
              <a:latin typeface="+mj-lt"/>
            </a:endParaRPr>
          </a:p>
          <a:p>
            <a:r>
              <a:rPr lang="en-US" dirty="0">
                <a:solidFill>
                  <a:srgbClr val="333333"/>
                </a:solidFill>
                <a:latin typeface="+mj-lt"/>
              </a:rPr>
              <a:t>In multiple scenarios GitHub Copilot can help in optimizing SQL queries and incorporating the best practices of SQL development into query building.</a:t>
            </a:r>
          </a:p>
          <a:p>
            <a:endParaRPr lang="en-US" dirty="0">
              <a:solidFill>
                <a:srgbClr val="333333"/>
              </a:solidFill>
              <a:latin typeface="+mj-lt"/>
            </a:endParaRPr>
          </a:p>
          <a:p>
            <a:r>
              <a:rPr lang="en-US" dirty="0">
                <a:solidFill>
                  <a:srgbClr val="333333"/>
                </a:solidFill>
              </a:rPr>
              <a:t>GitHub Copilot doesn’t store your data. Your data rests with you.</a:t>
            </a:r>
          </a:p>
          <a:p>
            <a:endParaRPr lang="en-US" dirty="0">
              <a:solidFill>
                <a:srgbClr val="333333"/>
              </a:solidFill>
              <a:latin typeface="+mj-lt"/>
            </a:endParaRPr>
          </a:p>
        </p:txBody>
      </p:sp>
    </p:spTree>
    <p:extLst>
      <p:ext uri="{BB962C8B-B14F-4D97-AF65-F5344CB8AC3E}">
        <p14:creationId xmlns:p14="http://schemas.microsoft.com/office/powerpoint/2010/main" val="525865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9BEA8-0ED7-95AB-E7C9-659171AEE019}"/>
              </a:ext>
            </a:extLst>
          </p:cNvPr>
          <p:cNvSpPr>
            <a:spLocks noGrp="1"/>
          </p:cNvSpPr>
          <p:nvPr>
            <p:ph type="title"/>
          </p:nvPr>
        </p:nvSpPr>
        <p:spPr>
          <a:xfrm>
            <a:off x="1885156" y="297817"/>
            <a:ext cx="8421688" cy="1325563"/>
          </a:xfrm>
        </p:spPr>
        <p:txBody>
          <a:bodyPr>
            <a:normAutofit/>
          </a:bodyPr>
          <a:lstStyle/>
          <a:p>
            <a:r>
              <a:rPr lang="en-US" sz="3200" dirty="0"/>
              <a:t>Sneak Peak into the Future</a:t>
            </a:r>
          </a:p>
        </p:txBody>
      </p:sp>
      <p:sp>
        <p:nvSpPr>
          <p:cNvPr id="27" name="Date Placeholder 26">
            <a:extLst>
              <a:ext uri="{FF2B5EF4-FFF2-40B4-BE49-F238E27FC236}">
                <a16:creationId xmlns:a16="http://schemas.microsoft.com/office/drawing/2014/main" id="{019F62FE-1DA3-3AF4-E1D2-626B0CBC6335}"/>
              </a:ext>
            </a:extLst>
          </p:cNvPr>
          <p:cNvSpPr>
            <a:spLocks noGrp="1"/>
          </p:cNvSpPr>
          <p:nvPr>
            <p:ph type="dt" sz="half" idx="10"/>
          </p:nvPr>
        </p:nvSpPr>
        <p:spPr/>
        <p:txBody>
          <a:bodyPr/>
          <a:lstStyle/>
          <a:p>
            <a:r>
              <a:rPr lang="en-US"/>
              <a:t>2023</a:t>
            </a:r>
          </a:p>
        </p:txBody>
      </p:sp>
      <p:sp>
        <p:nvSpPr>
          <p:cNvPr id="28" name="Footer Placeholder 27">
            <a:extLst>
              <a:ext uri="{FF2B5EF4-FFF2-40B4-BE49-F238E27FC236}">
                <a16:creationId xmlns:a16="http://schemas.microsoft.com/office/drawing/2014/main" id="{01A64388-0665-8276-2E60-DBC92EEBA6CB}"/>
              </a:ext>
            </a:extLst>
          </p:cNvPr>
          <p:cNvSpPr>
            <a:spLocks noGrp="1"/>
          </p:cNvSpPr>
          <p:nvPr>
            <p:ph type="ftr" sz="quarter" idx="11"/>
          </p:nvPr>
        </p:nvSpPr>
        <p:spPr/>
        <p:txBody>
          <a:bodyPr/>
          <a:lstStyle/>
          <a:p>
            <a:r>
              <a:rPr lang="en-US"/>
              <a:t>PRESENTATION TITLE</a:t>
            </a:r>
          </a:p>
        </p:txBody>
      </p:sp>
      <p:sp>
        <p:nvSpPr>
          <p:cNvPr id="29" name="Slide Number Placeholder 28">
            <a:extLst>
              <a:ext uri="{FF2B5EF4-FFF2-40B4-BE49-F238E27FC236}">
                <a16:creationId xmlns:a16="http://schemas.microsoft.com/office/drawing/2014/main" id="{945DFB30-4B2A-4048-9D8B-0ED7B947DE75}"/>
              </a:ext>
            </a:extLst>
          </p:cNvPr>
          <p:cNvSpPr>
            <a:spLocks noGrp="1"/>
          </p:cNvSpPr>
          <p:nvPr>
            <p:ph type="sldNum" sz="quarter" idx="12"/>
          </p:nvPr>
        </p:nvSpPr>
        <p:spPr/>
        <p:txBody>
          <a:bodyPr/>
          <a:lstStyle/>
          <a:p>
            <a:fld id="{A49DFD55-3C28-40EF-9E31-A92D2E4017FF}" type="slidenum">
              <a:rPr lang="en-US" smtClean="0"/>
              <a:pPr/>
              <a:t>21</a:t>
            </a:fld>
            <a:endParaRPr lang="en-US"/>
          </a:p>
        </p:txBody>
      </p:sp>
      <p:pic>
        <p:nvPicPr>
          <p:cNvPr id="31" name="Picture 30">
            <a:extLst>
              <a:ext uri="{FF2B5EF4-FFF2-40B4-BE49-F238E27FC236}">
                <a16:creationId xmlns:a16="http://schemas.microsoft.com/office/drawing/2014/main" id="{97F48421-836F-19AD-361C-95DC6B79FAE1}"/>
              </a:ext>
            </a:extLst>
          </p:cNvPr>
          <p:cNvPicPr>
            <a:picLocks noChangeAspect="1"/>
          </p:cNvPicPr>
          <p:nvPr/>
        </p:nvPicPr>
        <p:blipFill>
          <a:blip r:embed="rId2"/>
          <a:stretch>
            <a:fillRect/>
          </a:stretch>
        </p:blipFill>
        <p:spPr>
          <a:xfrm>
            <a:off x="1310640" y="1286796"/>
            <a:ext cx="9723120" cy="5434679"/>
          </a:xfrm>
          <a:prstGeom prst="rect">
            <a:avLst/>
          </a:prstGeom>
        </p:spPr>
      </p:pic>
      <p:sp>
        <p:nvSpPr>
          <p:cNvPr id="32" name="Rectangle 31">
            <a:extLst>
              <a:ext uri="{FF2B5EF4-FFF2-40B4-BE49-F238E27FC236}">
                <a16:creationId xmlns:a16="http://schemas.microsoft.com/office/drawing/2014/main" id="{AAB75BCE-620D-74D9-18C9-11FE81B1005D}"/>
              </a:ext>
            </a:extLst>
          </p:cNvPr>
          <p:cNvSpPr/>
          <p:nvPr/>
        </p:nvSpPr>
        <p:spPr>
          <a:xfrm>
            <a:off x="2017726" y="2388020"/>
            <a:ext cx="755702" cy="188925"/>
          </a:xfrm>
          <a:prstGeom prst="rect">
            <a:avLst/>
          </a:prstGeom>
          <a:solidFill>
            <a:srgbClr val="202320"/>
          </a:solidFill>
          <a:ln>
            <a:solidFill>
              <a:srgbClr val="2022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F6C994D-9A99-8374-E491-8EE297ACEE43}"/>
              </a:ext>
            </a:extLst>
          </p:cNvPr>
          <p:cNvSpPr/>
          <p:nvPr/>
        </p:nvSpPr>
        <p:spPr>
          <a:xfrm>
            <a:off x="2147266" y="3909672"/>
            <a:ext cx="755702" cy="188925"/>
          </a:xfrm>
          <a:prstGeom prst="rect">
            <a:avLst/>
          </a:prstGeom>
          <a:solidFill>
            <a:srgbClr val="262825"/>
          </a:solidFill>
          <a:ln>
            <a:solidFill>
              <a:srgbClr val="2022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155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normAutofit/>
          </a:bodyPr>
          <a:lstStyle/>
          <a:p>
            <a:r>
              <a:rPr lang="en-US" sz="3200" dirty="0"/>
              <a:t>Q &amp; A</a:t>
            </a:r>
          </a:p>
        </p:txBody>
      </p:sp>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a:xfrm>
            <a:off x="838200" y="6356350"/>
            <a:ext cx="2743200" cy="365125"/>
          </a:xfrm>
        </p:spPr>
        <p:txBody>
          <a:bodyPr/>
          <a:lstStyle/>
          <a:p>
            <a:r>
              <a:rPr lang="en-US"/>
              <a:t>2023</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a:t>GitHub Copilot for SQL Development</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a:p>
        </p:txBody>
      </p:sp>
      <p:sp>
        <p:nvSpPr>
          <p:cNvPr id="3" name="TextBox 2">
            <a:extLst>
              <a:ext uri="{FF2B5EF4-FFF2-40B4-BE49-F238E27FC236}">
                <a16:creationId xmlns:a16="http://schemas.microsoft.com/office/drawing/2014/main" id="{B96590D8-2C98-8E18-FD8A-3DCC63F049F4}"/>
              </a:ext>
            </a:extLst>
          </p:cNvPr>
          <p:cNvSpPr txBox="1"/>
          <p:nvPr/>
        </p:nvSpPr>
        <p:spPr>
          <a:xfrm>
            <a:off x="1049036" y="2535637"/>
            <a:ext cx="5508839" cy="1569660"/>
          </a:xfrm>
          <a:prstGeom prst="rect">
            <a:avLst/>
          </a:prstGeom>
          <a:noFill/>
        </p:spPr>
        <p:txBody>
          <a:bodyPr wrap="square" rtlCol="0">
            <a:spAutoFit/>
          </a:bodyPr>
          <a:lstStyle/>
          <a:p>
            <a:r>
              <a:rPr lang="en-US" sz="2400" dirty="0"/>
              <a:t>GitHub Copilot is continuously improving. We would love to hear feedback from you to make us better.</a:t>
            </a:r>
          </a:p>
          <a:p>
            <a:endParaRPr lang="en-US" sz="2400" dirty="0"/>
          </a:p>
        </p:txBody>
      </p:sp>
      <p:pic>
        <p:nvPicPr>
          <p:cNvPr id="7" name="Picture 6" descr="A qr code in a room&#10;&#10;Description automatically generated">
            <a:extLst>
              <a:ext uri="{FF2B5EF4-FFF2-40B4-BE49-F238E27FC236}">
                <a16:creationId xmlns:a16="http://schemas.microsoft.com/office/drawing/2014/main" id="{ACFE8AB8-35CA-268B-00C3-99EB5FC4C501}"/>
              </a:ext>
            </a:extLst>
          </p:cNvPr>
          <p:cNvPicPr>
            <a:picLocks noChangeAspect="1"/>
          </p:cNvPicPr>
          <p:nvPr/>
        </p:nvPicPr>
        <p:blipFill>
          <a:blip r:embed="rId2"/>
          <a:stretch>
            <a:fillRect/>
          </a:stretch>
        </p:blipFill>
        <p:spPr>
          <a:xfrm>
            <a:off x="7624675" y="1786808"/>
            <a:ext cx="4569542" cy="4569542"/>
          </a:xfrm>
          <a:prstGeom prst="rect">
            <a:avLst/>
          </a:prstGeom>
        </p:spPr>
      </p:pic>
      <p:sp>
        <p:nvSpPr>
          <p:cNvPr id="8" name="TextBox 7">
            <a:extLst>
              <a:ext uri="{FF2B5EF4-FFF2-40B4-BE49-F238E27FC236}">
                <a16:creationId xmlns:a16="http://schemas.microsoft.com/office/drawing/2014/main" id="{2547E2D0-5678-17B4-2B82-D668B88DC772}"/>
              </a:ext>
            </a:extLst>
          </p:cNvPr>
          <p:cNvSpPr txBox="1"/>
          <p:nvPr/>
        </p:nvSpPr>
        <p:spPr>
          <a:xfrm>
            <a:off x="8002319" y="5806559"/>
            <a:ext cx="4100051" cy="369332"/>
          </a:xfrm>
          <a:prstGeom prst="rect">
            <a:avLst/>
          </a:prstGeom>
          <a:noFill/>
        </p:spPr>
        <p:txBody>
          <a:bodyPr wrap="square" rtlCol="0">
            <a:spAutoFit/>
          </a:bodyPr>
          <a:lstStyle/>
          <a:p>
            <a:r>
              <a:rPr lang="en-US" dirty="0"/>
              <a:t>https://forms.office.com/r/p1K7LTcG2B</a:t>
            </a:r>
          </a:p>
        </p:txBody>
      </p:sp>
    </p:spTree>
    <p:extLst>
      <p:ext uri="{BB962C8B-B14F-4D97-AF65-F5344CB8AC3E}">
        <p14:creationId xmlns:p14="http://schemas.microsoft.com/office/powerpoint/2010/main" val="2935316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315615"/>
          </a:xfrm>
        </p:spPr>
        <p:txBody>
          <a:bodyPr>
            <a:normAutofit/>
          </a:bodyPr>
          <a:lstStyle/>
          <a:p>
            <a:r>
              <a:rPr lang="en-US" dirty="0"/>
              <a:t>Subhojit Basak</a:t>
            </a:r>
          </a:p>
          <a:p>
            <a:r>
              <a:rPr lang="en-US" dirty="0"/>
              <a:t>subasak@microsoft.com</a:t>
            </a:r>
          </a:p>
          <a:p>
            <a:pPr algn="l" fontAlgn="auto"/>
            <a:r>
              <a:rPr lang="en-US" b="0" i="0" dirty="0">
                <a:effectLst/>
                <a:latin typeface="-apple-system"/>
                <a:hlinkClick r:id="rId2"/>
              </a:rPr>
              <a:t>www.linkedin.com/in/subhojit-basak</a:t>
            </a:r>
            <a:endParaRPr lang="en-US" b="0" i="0" dirty="0">
              <a:effectLst/>
              <a:latin typeface="-apple-system"/>
            </a:endParaRPr>
          </a:p>
          <a:p>
            <a:r>
              <a:rPr lang="en-US" dirty="0">
                <a:hlinkClick r:id="rId3"/>
              </a:rPr>
              <a:t>https://twitter.com/subho4594</a:t>
            </a:r>
            <a:r>
              <a:rPr lang="en-US" dirty="0"/>
              <a:t>	</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a:t>2023</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a:t>GitHub Copilot for SQL Development</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23</a:t>
            </a:fld>
            <a:endParaRPr lang="en-US"/>
          </a:p>
        </p:txBody>
      </p:sp>
      <p:pic>
        <p:nvPicPr>
          <p:cNvPr id="3074" name="Picture 2" descr="Mail - Free web icons">
            <a:extLst>
              <a:ext uri="{FF2B5EF4-FFF2-40B4-BE49-F238E27FC236}">
                <a16:creationId xmlns:a16="http://schemas.microsoft.com/office/drawing/2014/main" id="{D9A6D9FB-C00B-24ED-B483-DB903B08590B}"/>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836647" y="3766992"/>
            <a:ext cx="327705" cy="3277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inkedin&quot; Icon - Download for free – Iconduck">
            <a:extLst>
              <a:ext uri="{FF2B5EF4-FFF2-40B4-BE49-F238E27FC236}">
                <a16:creationId xmlns:a16="http://schemas.microsoft.com/office/drawing/2014/main" id="{4775B0E3-7DF9-D649-D02A-9EDBF5A5B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9817" y="4232057"/>
            <a:ext cx="327705" cy="3277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witter X logo PNG For Free Download">
            <a:extLst>
              <a:ext uri="{FF2B5EF4-FFF2-40B4-BE49-F238E27FC236}">
                <a16:creationId xmlns:a16="http://schemas.microsoft.com/office/drawing/2014/main" id="{C6041DB3-3ED3-09A3-3ED3-CAB1F50AFF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836" y="4685902"/>
            <a:ext cx="230636" cy="215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07A6676-41BB-273C-3369-AFE5CCDF51B3}"/>
              </a:ext>
            </a:extLst>
          </p:cNvPr>
          <p:cNvPicPr>
            <a:picLocks noChangeAspect="1"/>
          </p:cNvPicPr>
          <p:nvPr/>
        </p:nvPicPr>
        <p:blipFill>
          <a:blip r:embed="rId7"/>
          <a:stretch>
            <a:fillRect/>
          </a:stretch>
        </p:blipFill>
        <p:spPr>
          <a:xfrm>
            <a:off x="10375490" y="407688"/>
            <a:ext cx="1104022" cy="1104022"/>
          </a:xfrm>
          <a:prstGeom prst="rect">
            <a:avLst/>
          </a:prstGeom>
        </p:spPr>
      </p:pic>
      <p:pic>
        <p:nvPicPr>
          <p:cNvPr id="12" name="Picture 11">
            <a:extLst>
              <a:ext uri="{FF2B5EF4-FFF2-40B4-BE49-F238E27FC236}">
                <a16:creationId xmlns:a16="http://schemas.microsoft.com/office/drawing/2014/main" id="{ECF5E156-2EF9-2942-6C02-3EEF868629FD}"/>
              </a:ext>
            </a:extLst>
          </p:cNvPr>
          <p:cNvPicPr>
            <a:picLocks noChangeAspect="1"/>
          </p:cNvPicPr>
          <p:nvPr/>
        </p:nvPicPr>
        <p:blipFill>
          <a:blip r:embed="rId8"/>
          <a:stretch>
            <a:fillRect/>
          </a:stretch>
        </p:blipFill>
        <p:spPr>
          <a:xfrm>
            <a:off x="10375490" y="3930844"/>
            <a:ext cx="1104022" cy="1104022"/>
          </a:xfrm>
          <a:prstGeom prst="rect">
            <a:avLst/>
          </a:prstGeom>
        </p:spPr>
      </p:pic>
      <p:pic>
        <p:nvPicPr>
          <p:cNvPr id="14" name="Picture 13">
            <a:extLst>
              <a:ext uri="{FF2B5EF4-FFF2-40B4-BE49-F238E27FC236}">
                <a16:creationId xmlns:a16="http://schemas.microsoft.com/office/drawing/2014/main" id="{F25A38CB-1E97-4AAA-F5DC-ADB64EAFE5B5}"/>
              </a:ext>
            </a:extLst>
          </p:cNvPr>
          <p:cNvPicPr>
            <a:picLocks noChangeAspect="1"/>
          </p:cNvPicPr>
          <p:nvPr/>
        </p:nvPicPr>
        <p:blipFill>
          <a:blip r:embed="rId9"/>
          <a:stretch>
            <a:fillRect/>
          </a:stretch>
        </p:blipFill>
        <p:spPr>
          <a:xfrm>
            <a:off x="10375490" y="2134081"/>
            <a:ext cx="1104022" cy="1104022"/>
          </a:xfrm>
          <a:prstGeom prst="rect">
            <a:avLst/>
          </a:prstGeom>
        </p:spPr>
      </p:pic>
      <p:sp>
        <p:nvSpPr>
          <p:cNvPr id="15" name="TextBox 14">
            <a:extLst>
              <a:ext uri="{FF2B5EF4-FFF2-40B4-BE49-F238E27FC236}">
                <a16:creationId xmlns:a16="http://schemas.microsoft.com/office/drawing/2014/main" id="{C5B3133E-D51E-1471-9615-1988EF76812D}"/>
              </a:ext>
            </a:extLst>
          </p:cNvPr>
          <p:cNvSpPr txBox="1"/>
          <p:nvPr/>
        </p:nvSpPr>
        <p:spPr>
          <a:xfrm>
            <a:off x="10289633" y="136525"/>
            <a:ext cx="1275736" cy="369332"/>
          </a:xfrm>
          <a:prstGeom prst="rect">
            <a:avLst/>
          </a:prstGeom>
          <a:noFill/>
        </p:spPr>
        <p:txBody>
          <a:bodyPr wrap="square" rtlCol="0">
            <a:spAutoFit/>
          </a:bodyPr>
          <a:lstStyle/>
          <a:p>
            <a:r>
              <a:rPr lang="en-US" dirty="0">
                <a:solidFill>
                  <a:schemeClr val="bg1"/>
                </a:solidFill>
              </a:rPr>
              <a:t>Blog 1</a:t>
            </a:r>
          </a:p>
        </p:txBody>
      </p:sp>
      <p:sp>
        <p:nvSpPr>
          <p:cNvPr id="16" name="TextBox 15">
            <a:extLst>
              <a:ext uri="{FF2B5EF4-FFF2-40B4-BE49-F238E27FC236}">
                <a16:creationId xmlns:a16="http://schemas.microsoft.com/office/drawing/2014/main" id="{1E522197-8096-ADEE-0D2C-F59EE78CD2CD}"/>
              </a:ext>
            </a:extLst>
          </p:cNvPr>
          <p:cNvSpPr txBox="1"/>
          <p:nvPr/>
        </p:nvSpPr>
        <p:spPr>
          <a:xfrm>
            <a:off x="10289633" y="1849018"/>
            <a:ext cx="1275736" cy="369332"/>
          </a:xfrm>
          <a:prstGeom prst="rect">
            <a:avLst/>
          </a:prstGeom>
          <a:noFill/>
        </p:spPr>
        <p:txBody>
          <a:bodyPr wrap="square" rtlCol="0">
            <a:spAutoFit/>
          </a:bodyPr>
          <a:lstStyle/>
          <a:p>
            <a:r>
              <a:rPr lang="en-US" dirty="0">
                <a:solidFill>
                  <a:schemeClr val="bg1"/>
                </a:solidFill>
              </a:rPr>
              <a:t>Blog 2</a:t>
            </a:r>
          </a:p>
        </p:txBody>
      </p:sp>
      <p:sp>
        <p:nvSpPr>
          <p:cNvPr id="17" name="TextBox 16">
            <a:extLst>
              <a:ext uri="{FF2B5EF4-FFF2-40B4-BE49-F238E27FC236}">
                <a16:creationId xmlns:a16="http://schemas.microsoft.com/office/drawing/2014/main" id="{6AD84460-9AB9-3F8E-503B-94D5A4BE349F}"/>
              </a:ext>
            </a:extLst>
          </p:cNvPr>
          <p:cNvSpPr txBox="1"/>
          <p:nvPr/>
        </p:nvSpPr>
        <p:spPr>
          <a:xfrm>
            <a:off x="10289633" y="3619898"/>
            <a:ext cx="1275736" cy="369332"/>
          </a:xfrm>
          <a:prstGeom prst="rect">
            <a:avLst/>
          </a:prstGeom>
          <a:noFill/>
        </p:spPr>
        <p:txBody>
          <a:bodyPr wrap="square" rtlCol="0">
            <a:spAutoFit/>
          </a:bodyPr>
          <a:lstStyle/>
          <a:p>
            <a:r>
              <a:rPr lang="en-US" dirty="0">
                <a:solidFill>
                  <a:schemeClr val="bg1"/>
                </a:solidFill>
              </a:rPr>
              <a:t>Blog 3</a:t>
            </a:r>
          </a:p>
        </p:txBody>
      </p:sp>
    </p:spTree>
    <p:extLst>
      <p:ext uri="{BB962C8B-B14F-4D97-AF65-F5344CB8AC3E}">
        <p14:creationId xmlns:p14="http://schemas.microsoft.com/office/powerpoint/2010/main" val="1969787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0" y="0"/>
            <a:ext cx="5111750" cy="1204912"/>
          </a:xfrm>
        </p:spPr>
        <p:txBody>
          <a:bodyPr>
            <a:normAutofit/>
          </a:bodyPr>
          <a:lstStyle/>
          <a:p>
            <a:r>
              <a:rPr lang="en-US" sz="3200" dirty="0"/>
              <a:t>INTRODUCTION To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 y="1442736"/>
            <a:ext cx="6968359" cy="4004750"/>
          </a:xfrm>
        </p:spPr>
        <p:txBody>
          <a:bodyPr>
            <a:normAutofit lnSpcReduction="10000"/>
          </a:bodyPr>
          <a:lstStyle/>
          <a:p>
            <a:r>
              <a:rPr lang="en-US" sz="2400" dirty="0"/>
              <a:t>GitHub Copilot provides autocomplete-style suggestions from an AI pair programmer from within a developer’s IDE.</a:t>
            </a:r>
          </a:p>
          <a:p>
            <a:r>
              <a:rPr lang="en-US" sz="2400" dirty="0"/>
              <a:t> </a:t>
            </a:r>
          </a:p>
          <a:p>
            <a:r>
              <a:rPr lang="en-US" sz="2400" dirty="0"/>
              <a:t>It takes natural language as input and gives back a snippet of code. How cool is that!</a:t>
            </a:r>
          </a:p>
          <a:p>
            <a:endParaRPr lang="en-US" sz="2400" dirty="0"/>
          </a:p>
          <a:p>
            <a:r>
              <a:rPr lang="en-US" sz="2400" dirty="0"/>
              <a:t>GitHub copilot comes as an extension with your favorite IDE. We have compatibility with all major IDE.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a:t>2023</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t>GitHub Copilot for SQL Development</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a:p>
        </p:txBody>
      </p:sp>
      <p:pic>
        <p:nvPicPr>
          <p:cNvPr id="1060" name="Picture 36" descr="Microsoft launches Visual Studio Online public preview and ML.NET 1.4 |  VentureBeat">
            <a:extLst>
              <a:ext uri="{FF2B5EF4-FFF2-40B4-BE49-F238E27FC236}">
                <a16:creationId xmlns:a16="http://schemas.microsoft.com/office/drawing/2014/main" id="{0D6075A9-C65A-6271-7307-7C6B2F062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8450" y="5215081"/>
            <a:ext cx="1601186" cy="80059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E5A83002-32CA-F1D4-131A-FD5F36E8B5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3285" y="2274357"/>
            <a:ext cx="1370756" cy="1370756"/>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ow to Download and Install Azure Data Studio on Windows Machine? - Power  Community">
            <a:extLst>
              <a:ext uri="{FF2B5EF4-FFF2-40B4-BE49-F238E27FC236}">
                <a16:creationId xmlns:a16="http://schemas.microsoft.com/office/drawing/2014/main" id="{38C2C0D0-269D-080F-E46D-C50FE8687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200" y="4755094"/>
            <a:ext cx="2007026" cy="45998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a:extLst>
              <a:ext uri="{FF2B5EF4-FFF2-40B4-BE49-F238E27FC236}">
                <a16:creationId xmlns:a16="http://schemas.microsoft.com/office/drawing/2014/main" id="{B385E24A-3537-D4E9-93D7-643074F91A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471" y="692727"/>
            <a:ext cx="3997540" cy="51218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JetBrains: Essential tools for software developers and teams">
            <a:extLst>
              <a:ext uri="{FF2B5EF4-FFF2-40B4-BE49-F238E27FC236}">
                <a16:creationId xmlns:a16="http://schemas.microsoft.com/office/drawing/2014/main" id="{EDF5F52E-999B-5BFD-AB74-7EEAE150DD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1282" y="4233312"/>
            <a:ext cx="878107" cy="8781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humbnail image 2 of blog post titled &#10; &#10; &#10;  &#10; &#10; &#10; &#10;    &#10;  &#10;   &#10;    &#10;      &#10;       Introducing GitHub Copilot for Azure Data Studio&#10;       &#10;      &#10;     &#10;   &#10;  &#10; &#10;   &#10; &#10; &#10; &#10; &#10; &#10;">
            <a:extLst>
              <a:ext uri="{FF2B5EF4-FFF2-40B4-BE49-F238E27FC236}">
                <a16:creationId xmlns:a16="http://schemas.microsoft.com/office/drawing/2014/main" id="{44C5893C-A05F-683A-A225-8EFDD43D03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0238" y="4104511"/>
            <a:ext cx="95154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8FAFDF2-C0E5-2735-E141-9FA79A53044E}"/>
              </a:ext>
            </a:extLst>
          </p:cNvPr>
          <p:cNvPicPr>
            <a:picLocks noChangeAspect="1"/>
          </p:cNvPicPr>
          <p:nvPr/>
        </p:nvPicPr>
        <p:blipFill>
          <a:blip r:embed="rId9"/>
          <a:stretch>
            <a:fillRect/>
          </a:stretch>
        </p:blipFill>
        <p:spPr>
          <a:xfrm>
            <a:off x="3514926" y="2206434"/>
            <a:ext cx="5923135" cy="753301"/>
          </a:xfrm>
          <a:prstGeom prst="rect">
            <a:avLst/>
          </a:prstGeom>
        </p:spPr>
      </p:pic>
    </p:spTree>
    <p:extLst>
      <p:ext uri="{BB962C8B-B14F-4D97-AF65-F5344CB8AC3E}">
        <p14:creationId xmlns:p14="http://schemas.microsoft.com/office/powerpoint/2010/main" val="357151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3">
                                            <p:txEl>
                                              <p:pRg st="0" end="0"/>
                                            </p:txEl>
                                          </p:spTgt>
                                        </p:tgtEl>
                                      </p:cBhvr>
                                    </p:animEffect>
                                    <p:set>
                                      <p:cBhvr>
                                        <p:cTn id="18" dur="1" fill="hold">
                                          <p:stCondLst>
                                            <p:cond delay="499"/>
                                          </p:stCondLst>
                                        </p:cTn>
                                        <p:tgtEl>
                                          <p:spTgt spid="3">
                                            <p:txEl>
                                              <p:pRg st="0" end="0"/>
                                            </p:txEl>
                                          </p:spTgt>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xEl>
                                              <p:pRg st="2" end="2"/>
                                            </p:txEl>
                                          </p:spTgt>
                                        </p:tgtEl>
                                      </p:cBhvr>
                                    </p:animEffect>
                                    <p:set>
                                      <p:cBhvr>
                                        <p:cTn id="26" dur="1" fill="hold">
                                          <p:stCondLst>
                                            <p:cond delay="499"/>
                                          </p:stCondLst>
                                        </p:cTn>
                                        <p:tgtEl>
                                          <p:spTgt spid="3">
                                            <p:txEl>
                                              <p:pRg st="2" end="2"/>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1060"/>
                                        </p:tgtEl>
                                        <p:attrNameLst>
                                          <p:attrName>style.visibility</p:attrName>
                                        </p:attrNameLst>
                                      </p:cBhvr>
                                      <p:to>
                                        <p:strVal val="visible"/>
                                      </p:to>
                                    </p:set>
                                    <p:animEffect transition="in" filter="randombar(horizontal)">
                                      <p:cBhvr>
                                        <p:cTn id="38" dur="500"/>
                                        <p:tgtEl>
                                          <p:spTgt spid="1060"/>
                                        </p:tgtEl>
                                      </p:cBhvr>
                                    </p:animEffect>
                                  </p:childTnLst>
                                </p:cTn>
                              </p:par>
                              <p:par>
                                <p:cTn id="39" presetID="14" presetClass="entr" presetSubtype="10" fill="hold" nodeType="withEffect">
                                  <p:stCondLst>
                                    <p:cond delay="0"/>
                                  </p:stCondLst>
                                  <p:childTnLst>
                                    <p:set>
                                      <p:cBhvr>
                                        <p:cTn id="40" dur="1" fill="hold">
                                          <p:stCondLst>
                                            <p:cond delay="0"/>
                                          </p:stCondLst>
                                        </p:cTn>
                                        <p:tgtEl>
                                          <p:spTgt spid="1064"/>
                                        </p:tgtEl>
                                        <p:attrNameLst>
                                          <p:attrName>style.visibility</p:attrName>
                                        </p:attrNameLst>
                                      </p:cBhvr>
                                      <p:to>
                                        <p:strVal val="visible"/>
                                      </p:to>
                                    </p:set>
                                    <p:animEffect transition="in" filter="randombar(horizontal)">
                                      <p:cBhvr>
                                        <p:cTn id="41" dur="500"/>
                                        <p:tgtEl>
                                          <p:spTgt spid="1064"/>
                                        </p:tgtEl>
                                      </p:cBhvr>
                                    </p:animEffect>
                                  </p:childTnLst>
                                </p:cTn>
                              </p:par>
                              <p:par>
                                <p:cTn id="42" presetID="14" presetClass="entr" presetSubtype="10" fill="hold" nodeType="withEffect">
                                  <p:stCondLst>
                                    <p:cond delay="0"/>
                                  </p:stCondLst>
                                  <p:childTnLst>
                                    <p:set>
                                      <p:cBhvr>
                                        <p:cTn id="43" dur="1" fill="hold">
                                          <p:stCondLst>
                                            <p:cond delay="0"/>
                                          </p:stCondLst>
                                        </p:cTn>
                                        <p:tgtEl>
                                          <p:spTgt spid="1044"/>
                                        </p:tgtEl>
                                        <p:attrNameLst>
                                          <p:attrName>style.visibility</p:attrName>
                                        </p:attrNameLst>
                                      </p:cBhvr>
                                      <p:to>
                                        <p:strVal val="visible"/>
                                      </p:to>
                                    </p:set>
                                    <p:animEffect transition="in" filter="randombar(horizontal)">
                                      <p:cBhvr>
                                        <p:cTn id="44" dur="500"/>
                                        <p:tgtEl>
                                          <p:spTgt spid="1044"/>
                                        </p:tgtEl>
                                      </p:cBhvr>
                                    </p:animEffect>
                                  </p:childTnLst>
                                </p:cTn>
                              </p:par>
                              <p:par>
                                <p:cTn id="45" presetID="14" presetClass="entr" presetSubtype="10" fill="hold" nodeType="withEffect">
                                  <p:stCondLst>
                                    <p:cond delay="0"/>
                                  </p:stCondLst>
                                  <p:childTnLst>
                                    <p:set>
                                      <p:cBhvr>
                                        <p:cTn id="46" dur="1" fill="hold">
                                          <p:stCondLst>
                                            <p:cond delay="0"/>
                                          </p:stCondLst>
                                        </p:cTn>
                                        <p:tgtEl>
                                          <p:spTgt spid="1062"/>
                                        </p:tgtEl>
                                        <p:attrNameLst>
                                          <p:attrName>style.visibility</p:attrName>
                                        </p:attrNameLst>
                                      </p:cBhvr>
                                      <p:to>
                                        <p:strVal val="visible"/>
                                      </p:to>
                                    </p:set>
                                    <p:animEffect transition="in" filter="randombar(horizontal)">
                                      <p:cBhvr>
                                        <p:cTn id="47" dur="500"/>
                                        <p:tgtEl>
                                          <p:spTgt spid="1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0" y="0"/>
            <a:ext cx="5111750" cy="1204912"/>
          </a:xfrm>
        </p:spPr>
        <p:txBody>
          <a:bodyPr>
            <a:normAutofit/>
          </a:bodyPr>
          <a:lstStyle/>
          <a:p>
            <a:r>
              <a:rPr lang="en-US" sz="3200" dirty="0"/>
              <a:t>INTRODUCTION To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324463" y="2305517"/>
            <a:ext cx="3805085" cy="3475628"/>
          </a:xfrm>
        </p:spPr>
        <p:txBody>
          <a:bodyPr>
            <a:normAutofit/>
          </a:bodyPr>
          <a:lstStyle/>
          <a:p>
            <a:r>
              <a:rPr lang="en-US" sz="2400" dirty="0"/>
              <a:t>GitHub Copilot is your personal coding assistant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a:t>2023</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t>GitHub Copilot for SQL Development</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a:p>
        </p:txBody>
      </p:sp>
      <p:pic>
        <p:nvPicPr>
          <p:cNvPr id="1068" name="Picture 44">
            <a:extLst>
              <a:ext uri="{FF2B5EF4-FFF2-40B4-BE49-F238E27FC236}">
                <a16:creationId xmlns:a16="http://schemas.microsoft.com/office/drawing/2014/main" id="{B385E24A-3537-D4E9-93D7-643074F91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471" y="692727"/>
            <a:ext cx="3997540" cy="5121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ersonal Assistant Job description | Irishjobs.ie Career Advice">
            <a:extLst>
              <a:ext uri="{FF2B5EF4-FFF2-40B4-BE49-F238E27FC236}">
                <a16:creationId xmlns:a16="http://schemas.microsoft.com/office/drawing/2014/main" id="{72BD21D5-5EAD-4A75-EEF9-1F360036C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2840" y="1619432"/>
            <a:ext cx="5280366" cy="459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11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0" y="0"/>
            <a:ext cx="5111750" cy="1204912"/>
          </a:xfrm>
        </p:spPr>
        <p:txBody>
          <a:bodyPr>
            <a:normAutofit/>
          </a:bodyPr>
          <a:lstStyle/>
          <a:p>
            <a:r>
              <a:rPr lang="en-US" sz="3200" dirty="0"/>
              <a:t>INTRODUCTION To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383458" y="2905432"/>
            <a:ext cx="2580968" cy="2625212"/>
          </a:xfrm>
        </p:spPr>
        <p:txBody>
          <a:bodyPr>
            <a:noAutofit/>
          </a:bodyPr>
          <a:lstStyle/>
          <a:p>
            <a:r>
              <a:rPr lang="en-US" sz="2400" dirty="0"/>
              <a:t>So how much does it cost??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a:t>2023</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t>GitHub Copilot for SQL Development</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a:p>
        </p:txBody>
      </p:sp>
      <p:pic>
        <p:nvPicPr>
          <p:cNvPr id="1068" name="Picture 44">
            <a:extLst>
              <a:ext uri="{FF2B5EF4-FFF2-40B4-BE49-F238E27FC236}">
                <a16:creationId xmlns:a16="http://schemas.microsoft.com/office/drawing/2014/main" id="{B385E24A-3537-D4E9-93D7-643074F91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471" y="692727"/>
            <a:ext cx="3997540" cy="5121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1F80873-FF5B-7B6D-A655-54F1CBB56E85}"/>
              </a:ext>
            </a:extLst>
          </p:cNvPr>
          <p:cNvPicPr>
            <a:picLocks noChangeAspect="1"/>
          </p:cNvPicPr>
          <p:nvPr/>
        </p:nvPicPr>
        <p:blipFill>
          <a:blip r:embed="rId5"/>
          <a:stretch>
            <a:fillRect/>
          </a:stretch>
        </p:blipFill>
        <p:spPr>
          <a:xfrm>
            <a:off x="5278000" y="1636350"/>
            <a:ext cx="5952364" cy="4288561"/>
          </a:xfrm>
          <a:prstGeom prst="rect">
            <a:avLst/>
          </a:prstGeom>
        </p:spPr>
      </p:pic>
    </p:spTree>
    <p:extLst>
      <p:ext uri="{BB962C8B-B14F-4D97-AF65-F5344CB8AC3E}">
        <p14:creationId xmlns:p14="http://schemas.microsoft.com/office/powerpoint/2010/main" val="3356602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normAutofit/>
          </a:bodyPr>
          <a:lstStyle/>
          <a:p>
            <a:r>
              <a:rPr lang="en-US" sz="3200" dirty="0"/>
              <a:t>Getting Started with                               .</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a:t>2023</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a:t>GitHub Copilot for SQL Development</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a:p>
        </p:txBody>
      </p:sp>
      <p:sp>
        <p:nvSpPr>
          <p:cNvPr id="5" name="Table Placeholder 4">
            <a:extLst>
              <a:ext uri="{FF2B5EF4-FFF2-40B4-BE49-F238E27FC236}">
                <a16:creationId xmlns:a16="http://schemas.microsoft.com/office/drawing/2014/main" id="{6DCD5B20-A50B-63A4-325D-A461397E7488}"/>
              </a:ext>
            </a:extLst>
          </p:cNvPr>
          <p:cNvSpPr>
            <a:spLocks noGrp="1"/>
          </p:cNvSpPr>
          <p:nvPr>
            <p:ph type="tbl" sz="quarter" idx="14"/>
          </p:nvPr>
        </p:nvSpPr>
        <p:spPr>
          <a:xfrm>
            <a:off x="293077" y="1791430"/>
            <a:ext cx="2922714" cy="3744913"/>
          </a:xfrm>
        </p:spPr>
        <p:txBody>
          <a:bodyPr>
            <a:normAutofit fontScale="85000" lnSpcReduction="10000"/>
          </a:bodyPr>
          <a:lstStyle/>
          <a:p>
            <a:r>
              <a:rPr lang="en-US" sz="2400" dirty="0"/>
              <a:t>Pre-requisites</a:t>
            </a:r>
          </a:p>
          <a:p>
            <a:pPr lvl="1"/>
            <a:r>
              <a:rPr lang="en-US" sz="2000" dirty="0"/>
              <a:t>A GitHub Account</a:t>
            </a:r>
          </a:p>
          <a:p>
            <a:endParaRPr lang="en-US" sz="2400" dirty="0"/>
          </a:p>
          <a:p>
            <a:endParaRPr lang="en-US" sz="2400" dirty="0"/>
          </a:p>
          <a:p>
            <a:r>
              <a:rPr lang="en-US" sz="2400" dirty="0"/>
              <a:t>Subscription to a free trial of GitHub Copilot</a:t>
            </a:r>
          </a:p>
          <a:p>
            <a:endParaRPr lang="en-US" sz="2400" dirty="0"/>
          </a:p>
          <a:p>
            <a:r>
              <a:rPr lang="en-US" sz="2400" dirty="0"/>
              <a:t>Add GitHub Copilot as an extension in Visual Studio or VS Code or Azure Data Studio </a:t>
            </a:r>
          </a:p>
        </p:txBody>
      </p:sp>
      <p:pic>
        <p:nvPicPr>
          <p:cNvPr id="6" name="Picture 44">
            <a:extLst>
              <a:ext uri="{FF2B5EF4-FFF2-40B4-BE49-F238E27FC236}">
                <a16:creationId xmlns:a16="http://schemas.microsoft.com/office/drawing/2014/main" id="{21B118FC-2100-643C-88D3-79EC584AFA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1688" y="771813"/>
            <a:ext cx="3997540" cy="512185"/>
          </a:xfrm>
          <a:prstGeom prst="rect">
            <a:avLst/>
          </a:prstGeom>
          <a:noFill/>
          <a:extLst>
            <a:ext uri="{909E8E84-426E-40DD-AFC4-6F175D3DCCD1}">
              <a14:hiddenFill xmlns:a14="http://schemas.microsoft.com/office/drawing/2010/main">
                <a:solidFill>
                  <a:srgbClr val="FFFFFF"/>
                </a:solidFill>
              </a14:hiddenFill>
            </a:ext>
          </a:extLst>
        </p:spPr>
      </p:pic>
      <p:pic>
        <p:nvPicPr>
          <p:cNvPr id="2" name="GitHub">
            <a:hlinkClick r:id="" action="ppaction://media"/>
            <a:extLst>
              <a:ext uri="{FF2B5EF4-FFF2-40B4-BE49-F238E27FC236}">
                <a16:creationId xmlns:a16="http://schemas.microsoft.com/office/drawing/2014/main" id="{E77971A4-67B9-0B95-B1FF-B87F724B849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881993" y="1619531"/>
            <a:ext cx="8310007" cy="5238469"/>
          </a:xfrm>
          <a:prstGeom prst="rect">
            <a:avLst/>
          </a:prstGeom>
        </p:spPr>
      </p:pic>
      <p:pic>
        <p:nvPicPr>
          <p:cNvPr id="12" name="Picture 11" descr="A qr code with a cartoon face&#10;&#10;Description automatically generated">
            <a:extLst>
              <a:ext uri="{FF2B5EF4-FFF2-40B4-BE49-F238E27FC236}">
                <a16:creationId xmlns:a16="http://schemas.microsoft.com/office/drawing/2014/main" id="{7452F9C8-0F2C-9214-C739-43F47D18F361}"/>
              </a:ext>
            </a:extLst>
          </p:cNvPr>
          <p:cNvPicPr>
            <a:picLocks noChangeAspect="1"/>
          </p:cNvPicPr>
          <p:nvPr/>
        </p:nvPicPr>
        <p:blipFill>
          <a:blip r:embed="rId8"/>
          <a:stretch>
            <a:fillRect/>
          </a:stretch>
        </p:blipFill>
        <p:spPr>
          <a:xfrm>
            <a:off x="0" y="2317955"/>
            <a:ext cx="754626" cy="754626"/>
          </a:xfrm>
          <a:prstGeom prst="rect">
            <a:avLst/>
          </a:prstGeom>
        </p:spPr>
      </p:pic>
      <p:sp>
        <p:nvSpPr>
          <p:cNvPr id="14" name="Callout: Line 13">
            <a:extLst>
              <a:ext uri="{FF2B5EF4-FFF2-40B4-BE49-F238E27FC236}">
                <a16:creationId xmlns:a16="http://schemas.microsoft.com/office/drawing/2014/main" id="{C5183A05-9B44-7891-7904-9632E4F1785B}"/>
              </a:ext>
            </a:extLst>
          </p:cNvPr>
          <p:cNvSpPr/>
          <p:nvPr/>
        </p:nvSpPr>
        <p:spPr>
          <a:xfrm>
            <a:off x="1393723" y="2433484"/>
            <a:ext cx="2241754" cy="523568"/>
          </a:xfrm>
          <a:prstGeom prst="borderCallout1">
            <a:avLst>
              <a:gd name="adj1" fmla="val 51144"/>
              <a:gd name="adj2" fmla="val 549"/>
              <a:gd name="adj3" fmla="val 74472"/>
              <a:gd name="adj4" fmla="val -2912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Scan to create your own account</a:t>
            </a:r>
          </a:p>
        </p:txBody>
      </p:sp>
    </p:spTree>
    <p:extLst>
      <p:ext uri="{BB962C8B-B14F-4D97-AF65-F5344CB8AC3E}">
        <p14:creationId xmlns:p14="http://schemas.microsoft.com/office/powerpoint/2010/main" val="249968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6950BFC3-D8DA-4A85-94F7-54DA5524770B}">
      <p188:commentRel xmlns:p188="http://schemas.microsoft.com/office/powerpoint/2018/8/main" r:id="rId5"/>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normAutofit/>
          </a:bodyPr>
          <a:lstStyle/>
          <a:p>
            <a:r>
              <a:rPr lang="en-US" sz="3200" dirty="0"/>
              <a:t>Getting Started with                               .</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a:t>2023</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2968744" y="6334550"/>
            <a:ext cx="4114800" cy="365125"/>
          </a:xfrm>
        </p:spPr>
        <p:txBody>
          <a:bodyPr/>
          <a:lstStyle/>
          <a:p>
            <a:r>
              <a:rPr lang="en-US"/>
              <a:t>GitHub Copilot for SQL Development</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a:p>
        </p:txBody>
      </p:sp>
      <p:sp>
        <p:nvSpPr>
          <p:cNvPr id="5" name="Table Placeholder 4">
            <a:extLst>
              <a:ext uri="{FF2B5EF4-FFF2-40B4-BE49-F238E27FC236}">
                <a16:creationId xmlns:a16="http://schemas.microsoft.com/office/drawing/2014/main" id="{6DCD5B20-A50B-63A4-325D-A461397E7488}"/>
              </a:ext>
            </a:extLst>
          </p:cNvPr>
          <p:cNvSpPr>
            <a:spLocks noGrp="1"/>
          </p:cNvSpPr>
          <p:nvPr>
            <p:ph type="tbl" sz="quarter" idx="14"/>
          </p:nvPr>
        </p:nvSpPr>
        <p:spPr>
          <a:xfrm>
            <a:off x="-1" y="1752353"/>
            <a:ext cx="5211519" cy="3744913"/>
          </a:xfrm>
        </p:spPr>
        <p:txBody>
          <a:bodyPr>
            <a:normAutofit/>
          </a:bodyPr>
          <a:lstStyle/>
          <a:p>
            <a:r>
              <a:rPr lang="en-US" sz="2400"/>
              <a:t>Once you have downloaded Azure Data Studio and installed the extension of GitHub Copilot, you must enable that extension. </a:t>
            </a:r>
          </a:p>
        </p:txBody>
      </p:sp>
      <p:pic>
        <p:nvPicPr>
          <p:cNvPr id="6" name="Picture 44">
            <a:extLst>
              <a:ext uri="{FF2B5EF4-FFF2-40B4-BE49-F238E27FC236}">
                <a16:creationId xmlns:a16="http://schemas.microsoft.com/office/drawing/2014/main" id="{21B118FC-2100-643C-88D3-79EC584AF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688" y="771813"/>
            <a:ext cx="3997540" cy="5121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D5D315-6511-F3FB-DD95-0B96A546E1FE}"/>
              </a:ext>
            </a:extLst>
          </p:cNvPr>
          <p:cNvPicPr>
            <a:picLocks noChangeAspect="1"/>
          </p:cNvPicPr>
          <p:nvPr/>
        </p:nvPicPr>
        <p:blipFill>
          <a:blip r:embed="rId5"/>
          <a:stretch>
            <a:fillRect/>
          </a:stretch>
        </p:blipFill>
        <p:spPr>
          <a:xfrm>
            <a:off x="6485164" y="1315528"/>
            <a:ext cx="5706836" cy="5563731"/>
          </a:xfrm>
          <a:prstGeom prst="rect">
            <a:avLst/>
          </a:prstGeom>
        </p:spPr>
      </p:pic>
    </p:spTree>
    <p:extLst>
      <p:ext uri="{BB962C8B-B14F-4D97-AF65-F5344CB8AC3E}">
        <p14:creationId xmlns:p14="http://schemas.microsoft.com/office/powerpoint/2010/main" val="2246516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normAutofit/>
          </a:bodyPr>
          <a:lstStyle/>
          <a:p>
            <a:r>
              <a:rPr lang="en-US" sz="3200" dirty="0"/>
              <a:t>WHAT DOES                                      Capture?    </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a:t>2023</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a:t>GitHub Copilot for SQL Development</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a:p>
        </p:txBody>
      </p:sp>
      <p:sp>
        <p:nvSpPr>
          <p:cNvPr id="5" name="Table Placeholder 4">
            <a:extLst>
              <a:ext uri="{FF2B5EF4-FFF2-40B4-BE49-F238E27FC236}">
                <a16:creationId xmlns:a16="http://schemas.microsoft.com/office/drawing/2014/main" id="{6DCD5B20-A50B-63A4-325D-A461397E7488}"/>
              </a:ext>
            </a:extLst>
          </p:cNvPr>
          <p:cNvSpPr>
            <a:spLocks noGrp="1"/>
          </p:cNvSpPr>
          <p:nvPr>
            <p:ph type="tbl" sz="quarter" idx="14"/>
          </p:nvPr>
        </p:nvSpPr>
        <p:spPr>
          <a:xfrm>
            <a:off x="838200" y="2111381"/>
            <a:ext cx="4074268" cy="3744913"/>
          </a:xfrm>
        </p:spPr>
        <p:txBody>
          <a:bodyPr/>
          <a:lstStyle/>
          <a:p>
            <a:r>
              <a:rPr lang="en-US" dirty="0"/>
              <a:t>Your data is safe. </a:t>
            </a:r>
          </a:p>
          <a:p>
            <a:endParaRPr lang="en-US" dirty="0"/>
          </a:p>
          <a:p>
            <a:r>
              <a:rPr lang="en-US" dirty="0"/>
              <a:t>We don’t store anything with us</a:t>
            </a:r>
          </a:p>
          <a:p>
            <a:endParaRPr lang="en-US" dirty="0"/>
          </a:p>
          <a:p>
            <a:r>
              <a:rPr lang="en-US" dirty="0"/>
              <a:t>We recommend and we forget</a:t>
            </a:r>
          </a:p>
        </p:txBody>
      </p:sp>
      <p:pic>
        <p:nvPicPr>
          <p:cNvPr id="6" name="Picture 44">
            <a:extLst>
              <a:ext uri="{FF2B5EF4-FFF2-40B4-BE49-F238E27FC236}">
                <a16:creationId xmlns:a16="http://schemas.microsoft.com/office/drawing/2014/main" id="{21B118FC-2100-643C-88D3-79EC584AF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064" y="771813"/>
            <a:ext cx="3997540" cy="5121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w to Keep your Event Data Safe and Secure - Eventsforce">
            <a:extLst>
              <a:ext uri="{FF2B5EF4-FFF2-40B4-BE49-F238E27FC236}">
                <a16:creationId xmlns:a16="http://schemas.microsoft.com/office/drawing/2014/main" id="{C64693E6-DF40-2BDB-DA1D-587A79169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889" y="1784054"/>
            <a:ext cx="5134852" cy="3851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953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normAutofit/>
          </a:bodyPr>
          <a:lstStyle/>
          <a:p>
            <a:r>
              <a:rPr lang="en-US" sz="3200" dirty="0"/>
              <a:t>How the Model works</a:t>
            </a:r>
          </a:p>
        </p:txBody>
      </p:sp>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a:xfrm>
            <a:off x="838200" y="6356350"/>
            <a:ext cx="2743200" cy="365125"/>
          </a:xfrm>
        </p:spPr>
        <p:txBody>
          <a:bodyPr/>
          <a:lstStyle/>
          <a:p>
            <a:r>
              <a:rPr lang="en-US"/>
              <a:t>2023</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a:t>GitHub Copilot for SQL Development</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a:p>
        </p:txBody>
      </p:sp>
      <p:sp>
        <p:nvSpPr>
          <p:cNvPr id="326" name="Rectangle: Rounded Corners 325">
            <a:extLst>
              <a:ext uri="{FF2B5EF4-FFF2-40B4-BE49-F238E27FC236}">
                <a16:creationId xmlns:a16="http://schemas.microsoft.com/office/drawing/2014/main" id="{1EB8D4FE-CF28-2D34-55DB-E1C79775540E}"/>
              </a:ext>
            </a:extLst>
          </p:cNvPr>
          <p:cNvSpPr/>
          <p:nvPr/>
        </p:nvSpPr>
        <p:spPr>
          <a:xfrm>
            <a:off x="714982" y="3951524"/>
            <a:ext cx="2018490" cy="59825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Code Editor</a:t>
            </a:r>
          </a:p>
        </p:txBody>
      </p:sp>
      <p:sp>
        <p:nvSpPr>
          <p:cNvPr id="327" name="Rectangle: Rounded Corners 326">
            <a:extLst>
              <a:ext uri="{FF2B5EF4-FFF2-40B4-BE49-F238E27FC236}">
                <a16:creationId xmlns:a16="http://schemas.microsoft.com/office/drawing/2014/main" id="{16FA34C7-8F50-88B8-CEAF-D881DA83A726}"/>
              </a:ext>
            </a:extLst>
          </p:cNvPr>
          <p:cNvSpPr/>
          <p:nvPr/>
        </p:nvSpPr>
        <p:spPr>
          <a:xfrm>
            <a:off x="5086755" y="3951523"/>
            <a:ext cx="2018490" cy="598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t>Proxy</a:t>
            </a:r>
          </a:p>
        </p:txBody>
      </p:sp>
      <p:sp>
        <p:nvSpPr>
          <p:cNvPr id="328" name="Rectangle: Rounded Corners 327">
            <a:extLst>
              <a:ext uri="{FF2B5EF4-FFF2-40B4-BE49-F238E27FC236}">
                <a16:creationId xmlns:a16="http://schemas.microsoft.com/office/drawing/2014/main" id="{690B6EE5-B95A-031F-2AE0-384E78E65099}"/>
              </a:ext>
            </a:extLst>
          </p:cNvPr>
          <p:cNvSpPr/>
          <p:nvPr/>
        </p:nvSpPr>
        <p:spPr>
          <a:xfrm>
            <a:off x="9458528" y="3951523"/>
            <a:ext cx="2018490" cy="59825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Model</a:t>
            </a:r>
          </a:p>
        </p:txBody>
      </p:sp>
      <p:pic>
        <p:nvPicPr>
          <p:cNvPr id="1026" name="Picture 2" descr="Code-Editor Icons - Free SVG &amp; PNG Code-Editor Images - Noun Project">
            <a:extLst>
              <a:ext uri="{FF2B5EF4-FFF2-40B4-BE49-F238E27FC236}">
                <a16:creationId xmlns:a16="http://schemas.microsoft.com/office/drawing/2014/main" id="{0D0B50F2-E87D-17F5-66D5-BE0034D70CD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083587" y="2670243"/>
            <a:ext cx="1281280" cy="1281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xy - Free security icons">
            <a:extLst>
              <a:ext uri="{FF2B5EF4-FFF2-40B4-BE49-F238E27FC236}">
                <a16:creationId xmlns:a16="http://schemas.microsoft.com/office/drawing/2014/main" id="{6D3D102A-18BA-531C-6098-69CFFC501C01}"/>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489981" y="2670243"/>
            <a:ext cx="1281280" cy="12812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del Icons - Free SVG &amp; PNG Model Images - Noun Project">
            <a:extLst>
              <a:ext uri="{FF2B5EF4-FFF2-40B4-BE49-F238E27FC236}">
                <a16:creationId xmlns:a16="http://schemas.microsoft.com/office/drawing/2014/main" id="{3D33EA22-FFCD-4FA4-BEDC-A908B5FC0200}"/>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9902353" y="2745463"/>
            <a:ext cx="1130840" cy="1130840"/>
          </a:xfrm>
          <a:prstGeom prst="rect">
            <a:avLst/>
          </a:prstGeom>
          <a:noFill/>
          <a:extLst>
            <a:ext uri="{909E8E84-426E-40DD-AFC4-6F175D3DCCD1}">
              <a14:hiddenFill xmlns:a14="http://schemas.microsoft.com/office/drawing/2010/main">
                <a:solidFill>
                  <a:srgbClr val="FFFFFF"/>
                </a:solidFill>
              </a14:hiddenFill>
            </a:ext>
          </a:extLst>
        </p:spPr>
      </p:pic>
      <p:cxnSp>
        <p:nvCxnSpPr>
          <p:cNvPr id="330" name="Straight Arrow Connector 329">
            <a:extLst>
              <a:ext uri="{FF2B5EF4-FFF2-40B4-BE49-F238E27FC236}">
                <a16:creationId xmlns:a16="http://schemas.microsoft.com/office/drawing/2014/main" id="{DCB13552-A068-A409-9BD8-BAB7237F403B}"/>
              </a:ext>
            </a:extLst>
          </p:cNvPr>
          <p:cNvCxnSpPr/>
          <p:nvPr/>
        </p:nvCxnSpPr>
        <p:spPr>
          <a:xfrm>
            <a:off x="3122579" y="3185809"/>
            <a:ext cx="1454285"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1" name="Straight Arrow Connector 330">
            <a:extLst>
              <a:ext uri="{FF2B5EF4-FFF2-40B4-BE49-F238E27FC236}">
                <a16:creationId xmlns:a16="http://schemas.microsoft.com/office/drawing/2014/main" id="{4A0DC927-9902-B70B-E16A-E7D85CB56D57}"/>
              </a:ext>
            </a:extLst>
          </p:cNvPr>
          <p:cNvCxnSpPr/>
          <p:nvPr/>
        </p:nvCxnSpPr>
        <p:spPr>
          <a:xfrm>
            <a:off x="7426257" y="3185809"/>
            <a:ext cx="1454285"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2" name="Straight Arrow Connector 331">
            <a:extLst>
              <a:ext uri="{FF2B5EF4-FFF2-40B4-BE49-F238E27FC236}">
                <a16:creationId xmlns:a16="http://schemas.microsoft.com/office/drawing/2014/main" id="{12B4E1E8-C953-409C-EC7F-BCE95F9E843E}"/>
              </a:ext>
            </a:extLst>
          </p:cNvPr>
          <p:cNvCxnSpPr>
            <a:cxnSpLocks/>
          </p:cNvCxnSpPr>
          <p:nvPr/>
        </p:nvCxnSpPr>
        <p:spPr>
          <a:xfrm flipH="1">
            <a:off x="7426257" y="3356279"/>
            <a:ext cx="1411322" cy="0"/>
          </a:xfrm>
          <a:prstGeom prst="straightConnector1">
            <a:avLst/>
          </a:prstGeom>
          <a:ln w="190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5" name="Straight Arrow Connector 334">
            <a:extLst>
              <a:ext uri="{FF2B5EF4-FFF2-40B4-BE49-F238E27FC236}">
                <a16:creationId xmlns:a16="http://schemas.microsoft.com/office/drawing/2014/main" id="{0E5E0875-502F-7DD6-5A6D-BA575E66E8A9}"/>
              </a:ext>
            </a:extLst>
          </p:cNvPr>
          <p:cNvCxnSpPr>
            <a:cxnSpLocks/>
          </p:cNvCxnSpPr>
          <p:nvPr/>
        </p:nvCxnSpPr>
        <p:spPr>
          <a:xfrm flipH="1">
            <a:off x="3122579" y="3356279"/>
            <a:ext cx="1411322" cy="0"/>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6" name="TextBox 335">
            <a:extLst>
              <a:ext uri="{FF2B5EF4-FFF2-40B4-BE49-F238E27FC236}">
                <a16:creationId xmlns:a16="http://schemas.microsoft.com/office/drawing/2014/main" id="{60CD0A81-45BC-94A1-6DD8-BCDD8C69E110}"/>
              </a:ext>
            </a:extLst>
          </p:cNvPr>
          <p:cNvSpPr txBox="1"/>
          <p:nvPr/>
        </p:nvSpPr>
        <p:spPr>
          <a:xfrm>
            <a:off x="5086755" y="4786009"/>
            <a:ext cx="2170079" cy="923330"/>
          </a:xfrm>
          <a:prstGeom prst="rect">
            <a:avLst/>
          </a:prstGeom>
          <a:noFill/>
        </p:spPr>
        <p:txBody>
          <a:bodyPr wrap="square" rtlCol="0">
            <a:spAutoFit/>
          </a:bodyPr>
          <a:lstStyle/>
          <a:p>
            <a:r>
              <a:rPr lang="en-US"/>
              <a:t>PII</a:t>
            </a:r>
          </a:p>
          <a:p>
            <a:r>
              <a:rPr lang="en-US"/>
              <a:t>Toxicity</a:t>
            </a:r>
          </a:p>
          <a:p>
            <a:r>
              <a:rPr lang="en-US"/>
              <a:t>Code Classifier</a:t>
            </a:r>
          </a:p>
        </p:txBody>
      </p:sp>
      <p:sp>
        <p:nvSpPr>
          <p:cNvPr id="337" name="TextBox 336">
            <a:extLst>
              <a:ext uri="{FF2B5EF4-FFF2-40B4-BE49-F238E27FC236}">
                <a16:creationId xmlns:a16="http://schemas.microsoft.com/office/drawing/2014/main" id="{D8837586-762B-0BB0-83CA-AB490E592157}"/>
              </a:ext>
            </a:extLst>
          </p:cNvPr>
          <p:cNvSpPr txBox="1"/>
          <p:nvPr/>
        </p:nvSpPr>
        <p:spPr>
          <a:xfrm>
            <a:off x="5086755" y="5617095"/>
            <a:ext cx="2170079" cy="646331"/>
          </a:xfrm>
          <a:prstGeom prst="rect">
            <a:avLst/>
          </a:prstGeom>
          <a:noFill/>
        </p:spPr>
        <p:txBody>
          <a:bodyPr wrap="square" rtlCol="0">
            <a:spAutoFit/>
          </a:bodyPr>
          <a:lstStyle/>
          <a:p>
            <a:r>
              <a:rPr lang="en-US"/>
              <a:t>Code Quality</a:t>
            </a:r>
          </a:p>
          <a:p>
            <a:r>
              <a:rPr lang="en-US"/>
              <a:t>Duplicate Detection</a:t>
            </a:r>
          </a:p>
        </p:txBody>
      </p:sp>
    </p:spTree>
    <p:extLst>
      <p:ext uri="{BB962C8B-B14F-4D97-AF65-F5344CB8AC3E}">
        <p14:creationId xmlns:p14="http://schemas.microsoft.com/office/powerpoint/2010/main" val="4055079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p:bldP spid="337" grpId="0"/>
    </p:bld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328976 Minimalist presentation_Win32_v3" id="{68F91E1F-47E3-4784-97BA-A7779D45FCD8}" vid="{DD4A590D-E633-4E0F-B7C2-7C0F99B0E2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D6CD170-8994-4B78-9EA8-2A6D16DEF2E0}">
  <ds:schemaRefs>
    <ds:schemaRef ds:uri="http://schemas.microsoft.com/sharepoint/v3/contenttype/forms"/>
  </ds:schemaRefs>
</ds:datastoreItem>
</file>

<file path=customXml/itemProps2.xml><?xml version="1.0" encoding="utf-8"?>
<ds:datastoreItem xmlns:ds="http://schemas.openxmlformats.org/officeDocument/2006/customXml" ds:itemID="{29871E02-0625-4B19-9E83-24FAEB4AAE10}">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2C4DF17-F044-499E-9F05-A29D5AD84F26}">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{79F0E326-1D66-4763-AFB4-F2FDEEFD6725}tf67328976_win32</Template>
  <TotalTime>2</TotalTime>
  <Words>2400</Words>
  <Application>Microsoft Office PowerPoint</Application>
  <PresentationFormat>Widescreen</PresentationFormat>
  <Paragraphs>228</Paragraphs>
  <Slides>23</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-apple-system</vt:lpstr>
      <vt:lpstr>Aptos</vt:lpstr>
      <vt:lpstr>Arial</vt:lpstr>
      <vt:lpstr>Calibri</vt:lpstr>
      <vt:lpstr>Söhne</vt:lpstr>
      <vt:lpstr>Tenorite</vt:lpstr>
      <vt:lpstr>Wingdings</vt:lpstr>
      <vt:lpstr>Office Theme</vt:lpstr>
      <vt:lpstr>GitHub Copilot for SQL Development</vt:lpstr>
      <vt:lpstr>AGENDA</vt:lpstr>
      <vt:lpstr>INTRODUCTION To</vt:lpstr>
      <vt:lpstr>INTRODUCTION To</vt:lpstr>
      <vt:lpstr>INTRODUCTION To</vt:lpstr>
      <vt:lpstr>Getting Started with                               .</vt:lpstr>
      <vt:lpstr>Getting Started with                               .</vt:lpstr>
      <vt:lpstr>WHAT DOES                                      Capture?    </vt:lpstr>
      <vt:lpstr>How the Model works</vt:lpstr>
      <vt:lpstr>Questions?</vt:lpstr>
      <vt:lpstr>Demo 1: Simple Queries</vt:lpstr>
      <vt:lpstr>Getting Alternative Suggestions</vt:lpstr>
      <vt:lpstr>Demo 2: Complex queries</vt:lpstr>
      <vt:lpstr>Join with WHERE Clause</vt:lpstr>
      <vt:lpstr>Complex Join</vt:lpstr>
      <vt:lpstr>Demo 3: Optimization</vt:lpstr>
      <vt:lpstr>Adding Index</vt:lpstr>
      <vt:lpstr>Cursors in SQL</vt:lpstr>
      <vt:lpstr>Things to Watch For</vt:lpstr>
      <vt:lpstr>Summary</vt:lpstr>
      <vt:lpstr>Sneak Peak into the Future</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Copilot for SQL Development</dc:title>
  <dc:creator>Subhojit Basak</dc:creator>
  <cp:lastModifiedBy>Subhojit Basak</cp:lastModifiedBy>
  <cp:revision>1</cp:revision>
  <dcterms:created xsi:type="dcterms:W3CDTF">2023-08-02T10:24:34Z</dcterms:created>
  <dcterms:modified xsi:type="dcterms:W3CDTF">2023-10-03T10:00:08Z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